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8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533"/>
    <a:srgbClr val="014F63"/>
    <a:srgbClr val="0991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210170-1E16-4B52-8C98-6F1C2FBC3B37}" v="2" dt="2024-04-08T06:32:37.2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87"/>
    <p:restoredTop sz="94705"/>
  </p:normalViewPr>
  <p:slideViewPr>
    <p:cSldViewPr snapToGrid="0">
      <p:cViewPr>
        <p:scale>
          <a:sx n="125" d="100"/>
          <a:sy n="125" d="100"/>
        </p:scale>
        <p:origin x="2010" y="-1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rgita Kalinauskienė" userId="e3e9c753-da4d-4e73-ba6c-d07ccd108e47" providerId="ADAL" clId="{10B2BDED-75E3-4F19-B91C-BA1C3C79B63F}"/>
    <pc:docChg chg="custSel modSld">
      <pc:chgData name="Jurgita Kalinauskienė" userId="e3e9c753-da4d-4e73-ba6c-d07ccd108e47" providerId="ADAL" clId="{10B2BDED-75E3-4F19-B91C-BA1C3C79B63F}" dt="2024-03-19T07:11:37.566" v="82" actId="20577"/>
      <pc:docMkLst>
        <pc:docMk/>
      </pc:docMkLst>
      <pc:sldChg chg="addSp delSp modSp mod">
        <pc:chgData name="Jurgita Kalinauskienė" userId="e3e9c753-da4d-4e73-ba6c-d07ccd108e47" providerId="ADAL" clId="{10B2BDED-75E3-4F19-B91C-BA1C3C79B63F}" dt="2024-03-19T07:11:37.566" v="82" actId="20577"/>
        <pc:sldMkLst>
          <pc:docMk/>
          <pc:sldMk cId="1342980037" sldId="258"/>
        </pc:sldMkLst>
        <pc:spChg chg="mod">
          <ac:chgData name="Jurgita Kalinauskienė" userId="e3e9c753-da4d-4e73-ba6c-d07ccd108e47" providerId="ADAL" clId="{10B2BDED-75E3-4F19-B91C-BA1C3C79B63F}" dt="2024-03-19T07:10:22.713" v="53" actId="1076"/>
          <ac:spMkLst>
            <pc:docMk/>
            <pc:sldMk cId="1342980037" sldId="258"/>
            <ac:spMk id="5" creationId="{4781B51A-AF73-425D-121F-6EC77647DBAE}"/>
          </ac:spMkLst>
        </pc:spChg>
        <pc:spChg chg="mod">
          <ac:chgData name="Jurgita Kalinauskienė" userId="e3e9c753-da4d-4e73-ba6c-d07ccd108e47" providerId="ADAL" clId="{10B2BDED-75E3-4F19-B91C-BA1C3C79B63F}" dt="2024-03-19T07:11:37.566" v="82" actId="20577"/>
          <ac:spMkLst>
            <pc:docMk/>
            <pc:sldMk cId="1342980037" sldId="258"/>
            <ac:spMk id="10" creationId="{6EE28761-A1BF-AF8A-8446-7FA1A91BD754}"/>
          </ac:spMkLst>
        </pc:spChg>
        <pc:spChg chg="mod">
          <ac:chgData name="Jurgita Kalinauskienė" userId="e3e9c753-da4d-4e73-ba6c-d07ccd108e47" providerId="ADAL" clId="{10B2BDED-75E3-4F19-B91C-BA1C3C79B63F}" dt="2024-03-19T07:04:13.714" v="19" actId="20577"/>
          <ac:spMkLst>
            <pc:docMk/>
            <pc:sldMk cId="1342980037" sldId="258"/>
            <ac:spMk id="11" creationId="{B380142C-70B6-56FE-D3FF-88C5746B99CC}"/>
          </ac:spMkLst>
        </pc:spChg>
        <pc:graphicFrameChg chg="add mod">
          <ac:chgData name="Jurgita Kalinauskienė" userId="e3e9c753-da4d-4e73-ba6c-d07ccd108e47" providerId="ADAL" clId="{10B2BDED-75E3-4F19-B91C-BA1C3C79B63F}" dt="2024-03-19T07:05:40.451" v="20"/>
          <ac:graphicFrameMkLst>
            <pc:docMk/>
            <pc:sldMk cId="1342980037" sldId="258"/>
            <ac:graphicFrameMk id="4" creationId="{B08D3CC3-26D7-6FAB-3B79-BED83421B808}"/>
          </ac:graphicFrameMkLst>
        </pc:graphicFrameChg>
        <pc:graphicFrameChg chg="add del mod modGraphic">
          <ac:chgData name="Jurgita Kalinauskienė" userId="e3e9c753-da4d-4e73-ba6c-d07ccd108e47" providerId="ADAL" clId="{10B2BDED-75E3-4F19-B91C-BA1C3C79B63F}" dt="2024-03-19T07:06:45.317" v="34" actId="21"/>
          <ac:graphicFrameMkLst>
            <pc:docMk/>
            <pc:sldMk cId="1342980037" sldId="258"/>
            <ac:graphicFrameMk id="6" creationId="{6D692D90-AAC5-C389-5A9A-776D7A1642E8}"/>
          </ac:graphicFrameMkLst>
        </pc:graphicFrameChg>
      </pc:sldChg>
    </pc:docChg>
  </pc:docChgLst>
  <pc:docChgLst>
    <pc:chgData name="Jurgita Kalinauskienė" userId="e3e9c753-da4d-4e73-ba6c-d07ccd108e47" providerId="ADAL" clId="{7C6A5BE2-CC1F-4A56-A0D1-E89458368BB2}"/>
    <pc:docChg chg="undo custSel modSld">
      <pc:chgData name="Jurgita Kalinauskienė" userId="e3e9c753-da4d-4e73-ba6c-d07ccd108e47" providerId="ADAL" clId="{7C6A5BE2-CC1F-4A56-A0D1-E89458368BB2}" dt="2024-03-18T12:49:51.467" v="307" actId="20577"/>
      <pc:docMkLst>
        <pc:docMk/>
      </pc:docMkLst>
      <pc:sldChg chg="modSp mod">
        <pc:chgData name="Jurgita Kalinauskienė" userId="e3e9c753-da4d-4e73-ba6c-d07ccd108e47" providerId="ADAL" clId="{7C6A5BE2-CC1F-4A56-A0D1-E89458368BB2}" dt="2024-03-18T12:49:51.467" v="307" actId="20577"/>
        <pc:sldMkLst>
          <pc:docMk/>
          <pc:sldMk cId="1342980037" sldId="258"/>
        </pc:sldMkLst>
        <pc:spChg chg="mod">
          <ac:chgData name="Jurgita Kalinauskienė" userId="e3e9c753-da4d-4e73-ba6c-d07ccd108e47" providerId="ADAL" clId="{7C6A5BE2-CC1F-4A56-A0D1-E89458368BB2}" dt="2024-03-13T10:04:56.452" v="277" actId="6549"/>
          <ac:spMkLst>
            <pc:docMk/>
            <pc:sldMk cId="1342980037" sldId="258"/>
            <ac:spMk id="5" creationId="{4781B51A-AF73-425D-121F-6EC77647DBAE}"/>
          </ac:spMkLst>
        </pc:spChg>
        <pc:spChg chg="mod">
          <ac:chgData name="Jurgita Kalinauskienė" userId="e3e9c753-da4d-4e73-ba6c-d07ccd108e47" providerId="ADAL" clId="{7C6A5BE2-CC1F-4A56-A0D1-E89458368BB2}" dt="2024-03-13T10:02:06.325" v="248" actId="1076"/>
          <ac:spMkLst>
            <pc:docMk/>
            <pc:sldMk cId="1342980037" sldId="258"/>
            <ac:spMk id="9" creationId="{72DEE71D-366E-4196-0FB7-D7C6F64B707E}"/>
          </ac:spMkLst>
        </pc:spChg>
        <pc:spChg chg="mod">
          <ac:chgData name="Jurgita Kalinauskienė" userId="e3e9c753-da4d-4e73-ba6c-d07ccd108e47" providerId="ADAL" clId="{7C6A5BE2-CC1F-4A56-A0D1-E89458368BB2}" dt="2024-03-18T12:49:51.467" v="307" actId="20577"/>
          <ac:spMkLst>
            <pc:docMk/>
            <pc:sldMk cId="1342980037" sldId="258"/>
            <ac:spMk id="10" creationId="{6EE28761-A1BF-AF8A-8446-7FA1A91BD754}"/>
          </ac:spMkLst>
        </pc:spChg>
        <pc:spChg chg="mod">
          <ac:chgData name="Jurgita Kalinauskienė" userId="e3e9c753-da4d-4e73-ba6c-d07ccd108e47" providerId="ADAL" clId="{7C6A5BE2-CC1F-4A56-A0D1-E89458368BB2}" dt="2024-03-13T10:05:04.670" v="278" actId="255"/>
          <ac:spMkLst>
            <pc:docMk/>
            <pc:sldMk cId="1342980037" sldId="258"/>
            <ac:spMk id="11" creationId="{B380142C-70B6-56FE-D3FF-88C5746B99CC}"/>
          </ac:spMkLst>
        </pc:spChg>
      </pc:sldChg>
    </pc:docChg>
  </pc:docChgLst>
  <pc:docChgLst>
    <pc:chgData name="Jurgita Kalinauskienė" userId="e3e9c753-da4d-4e73-ba6c-d07ccd108e47" providerId="ADAL" clId="{B6E2DF12-81B6-4AD8-8C2A-AAC87F13805F}"/>
    <pc:docChg chg="modSld">
      <pc:chgData name="Jurgita Kalinauskienė" userId="e3e9c753-da4d-4e73-ba6c-d07ccd108e47" providerId="ADAL" clId="{B6E2DF12-81B6-4AD8-8C2A-AAC87F13805F}" dt="2024-03-19T07:22:30.896" v="39" actId="20577"/>
      <pc:docMkLst>
        <pc:docMk/>
      </pc:docMkLst>
      <pc:sldChg chg="modSp mod">
        <pc:chgData name="Jurgita Kalinauskienė" userId="e3e9c753-da4d-4e73-ba6c-d07ccd108e47" providerId="ADAL" clId="{B6E2DF12-81B6-4AD8-8C2A-AAC87F13805F}" dt="2024-03-19T07:22:30.896" v="39" actId="20577"/>
        <pc:sldMkLst>
          <pc:docMk/>
          <pc:sldMk cId="1342980037" sldId="258"/>
        </pc:sldMkLst>
        <pc:spChg chg="mod">
          <ac:chgData name="Jurgita Kalinauskienė" userId="e3e9c753-da4d-4e73-ba6c-d07ccd108e47" providerId="ADAL" clId="{B6E2DF12-81B6-4AD8-8C2A-AAC87F13805F}" dt="2024-03-19T07:22:30.896" v="39" actId="20577"/>
          <ac:spMkLst>
            <pc:docMk/>
            <pc:sldMk cId="1342980037" sldId="258"/>
            <ac:spMk id="10" creationId="{6EE28761-A1BF-AF8A-8446-7FA1A91BD754}"/>
          </ac:spMkLst>
        </pc:spChg>
        <pc:spChg chg="mod">
          <ac:chgData name="Jurgita Kalinauskienė" userId="e3e9c753-da4d-4e73-ba6c-d07ccd108e47" providerId="ADAL" clId="{B6E2DF12-81B6-4AD8-8C2A-AAC87F13805F}" dt="2024-03-19T07:19:07.179" v="10" actId="20577"/>
          <ac:spMkLst>
            <pc:docMk/>
            <pc:sldMk cId="1342980037" sldId="258"/>
            <ac:spMk id="11" creationId="{B380142C-70B6-56FE-D3FF-88C5746B99CC}"/>
          </ac:spMkLst>
        </pc:spChg>
      </pc:sldChg>
    </pc:docChg>
  </pc:docChgLst>
  <pc:docChgLst>
    <pc:chgData name="Jurgita Kalinauskienė" userId="e3e9c753-da4d-4e73-ba6c-d07ccd108e47" providerId="ADAL" clId="{6C99F9D4-722D-48B6-8A7C-D6E712153D81}"/>
    <pc:docChg chg="undo custSel delSld modSld">
      <pc:chgData name="Jurgita Kalinauskienė" userId="e3e9c753-da4d-4e73-ba6c-d07ccd108e47" providerId="ADAL" clId="{6C99F9D4-722D-48B6-8A7C-D6E712153D81}" dt="2024-03-07T11:36:58.912" v="424" actId="20577"/>
      <pc:docMkLst>
        <pc:docMk/>
      </pc:docMkLst>
      <pc:sldChg chg="del">
        <pc:chgData name="Jurgita Kalinauskienė" userId="e3e9c753-da4d-4e73-ba6c-d07ccd108e47" providerId="ADAL" clId="{6C99F9D4-722D-48B6-8A7C-D6E712153D81}" dt="2024-03-07T11:00:28.363" v="0" actId="47"/>
        <pc:sldMkLst>
          <pc:docMk/>
          <pc:sldMk cId="3283331049" sldId="257"/>
        </pc:sldMkLst>
      </pc:sldChg>
      <pc:sldChg chg="addSp delSp modSp mod">
        <pc:chgData name="Jurgita Kalinauskienė" userId="e3e9c753-da4d-4e73-ba6c-d07ccd108e47" providerId="ADAL" clId="{6C99F9D4-722D-48B6-8A7C-D6E712153D81}" dt="2024-03-07T11:36:58.912" v="424" actId="20577"/>
        <pc:sldMkLst>
          <pc:docMk/>
          <pc:sldMk cId="1342980037" sldId="258"/>
        </pc:sldMkLst>
        <pc:spChg chg="add mod">
          <ac:chgData name="Jurgita Kalinauskienė" userId="e3e9c753-da4d-4e73-ba6c-d07ccd108e47" providerId="ADAL" clId="{6C99F9D4-722D-48B6-8A7C-D6E712153D81}" dt="2024-03-07T11:36:58.912" v="424" actId="20577"/>
          <ac:spMkLst>
            <pc:docMk/>
            <pc:sldMk cId="1342980037" sldId="258"/>
            <ac:spMk id="5" creationId="{4781B51A-AF73-425D-121F-6EC77647DBAE}"/>
          </ac:spMkLst>
        </pc:spChg>
        <pc:spChg chg="del">
          <ac:chgData name="Jurgita Kalinauskienė" userId="e3e9c753-da4d-4e73-ba6c-d07ccd108e47" providerId="ADAL" clId="{6C99F9D4-722D-48B6-8A7C-D6E712153D81}" dt="2024-03-07T11:22:30.188" v="399" actId="478"/>
          <ac:spMkLst>
            <pc:docMk/>
            <pc:sldMk cId="1342980037" sldId="258"/>
            <ac:spMk id="7" creationId="{65A7B33C-BB82-4F51-94C1-05E23BD8FE7D}"/>
          </ac:spMkLst>
        </pc:spChg>
        <pc:spChg chg="mod">
          <ac:chgData name="Jurgita Kalinauskienė" userId="e3e9c753-da4d-4e73-ba6c-d07ccd108e47" providerId="ADAL" clId="{6C99F9D4-722D-48B6-8A7C-D6E712153D81}" dt="2024-03-07T11:24:35.070" v="408" actId="20577"/>
          <ac:spMkLst>
            <pc:docMk/>
            <pc:sldMk cId="1342980037" sldId="258"/>
            <ac:spMk id="10" creationId="{6EE28761-A1BF-AF8A-8446-7FA1A91BD754}"/>
          </ac:spMkLst>
        </pc:spChg>
        <pc:spChg chg="mod">
          <ac:chgData name="Jurgita Kalinauskienė" userId="e3e9c753-da4d-4e73-ba6c-d07ccd108e47" providerId="ADAL" clId="{6C99F9D4-722D-48B6-8A7C-D6E712153D81}" dt="2024-03-07T11:18:52.992" v="379" actId="255"/>
          <ac:spMkLst>
            <pc:docMk/>
            <pc:sldMk cId="1342980037" sldId="258"/>
            <ac:spMk id="11" creationId="{B380142C-70B6-56FE-D3FF-88C5746B99CC}"/>
          </ac:spMkLst>
        </pc:spChg>
        <pc:graphicFrameChg chg="add del mod">
          <ac:chgData name="Jurgita Kalinauskienė" userId="e3e9c753-da4d-4e73-ba6c-d07ccd108e47" providerId="ADAL" clId="{6C99F9D4-722D-48B6-8A7C-D6E712153D81}" dt="2024-03-07T11:02:36.901" v="65" actId="21"/>
          <ac:graphicFrameMkLst>
            <pc:docMk/>
            <pc:sldMk cId="1342980037" sldId="258"/>
            <ac:graphicFrameMk id="4" creationId="{5949493E-15B6-B54F-CE13-6053C7F2F91D}"/>
          </ac:graphicFrameMkLst>
        </pc:graphicFrameChg>
        <pc:cxnChg chg="del">
          <ac:chgData name="Jurgita Kalinauskienė" userId="e3e9c753-da4d-4e73-ba6c-d07ccd108e47" providerId="ADAL" clId="{6C99F9D4-722D-48B6-8A7C-D6E712153D81}" dt="2024-03-07T11:16:48.325" v="334" actId="478"/>
          <ac:cxnSpMkLst>
            <pc:docMk/>
            <pc:sldMk cId="1342980037" sldId="258"/>
            <ac:cxnSpMk id="12" creationId="{846B5FB1-B30E-D477-005E-93979AF2B921}"/>
          </ac:cxnSpMkLst>
        </pc:cxnChg>
      </pc:sldChg>
      <pc:sldChg chg="del">
        <pc:chgData name="Jurgita Kalinauskienė" userId="e3e9c753-da4d-4e73-ba6c-d07ccd108e47" providerId="ADAL" clId="{6C99F9D4-722D-48B6-8A7C-D6E712153D81}" dt="2024-03-07T11:00:30.233" v="1" actId="47"/>
        <pc:sldMkLst>
          <pc:docMk/>
          <pc:sldMk cId="368696572" sldId="259"/>
        </pc:sldMkLst>
      </pc:sldChg>
    </pc:docChg>
  </pc:docChgLst>
  <pc:docChgLst>
    <pc:chgData name="Jurgita Kalinauskienė" userId="e3e9c753-da4d-4e73-ba6c-d07ccd108e47" providerId="ADAL" clId="{7E210170-1E16-4B52-8C98-6F1C2FBC3B37}"/>
    <pc:docChg chg="undo custSel modSld">
      <pc:chgData name="Jurgita Kalinauskienė" userId="e3e9c753-da4d-4e73-ba6c-d07ccd108e47" providerId="ADAL" clId="{7E210170-1E16-4B52-8C98-6F1C2FBC3B37}" dt="2024-04-08T07:54:27.882" v="103" actId="20577"/>
      <pc:docMkLst>
        <pc:docMk/>
      </pc:docMkLst>
      <pc:sldChg chg="modSp mod">
        <pc:chgData name="Jurgita Kalinauskienė" userId="e3e9c753-da4d-4e73-ba6c-d07ccd108e47" providerId="ADAL" clId="{7E210170-1E16-4B52-8C98-6F1C2FBC3B37}" dt="2024-04-08T07:54:27.882" v="103" actId="20577"/>
        <pc:sldMkLst>
          <pc:docMk/>
          <pc:sldMk cId="1342980037" sldId="258"/>
        </pc:sldMkLst>
        <pc:spChg chg="mod">
          <ac:chgData name="Jurgita Kalinauskienė" userId="e3e9c753-da4d-4e73-ba6c-d07ccd108e47" providerId="ADAL" clId="{7E210170-1E16-4B52-8C98-6F1C2FBC3B37}" dt="2024-04-08T07:54:27.882" v="103" actId="20577"/>
          <ac:spMkLst>
            <pc:docMk/>
            <pc:sldMk cId="1342980037" sldId="258"/>
            <ac:spMk id="10" creationId="{6EE28761-A1BF-AF8A-8446-7FA1A91BD754}"/>
          </ac:spMkLst>
        </pc:spChg>
        <pc:spChg chg="mod">
          <ac:chgData name="Jurgita Kalinauskienė" userId="e3e9c753-da4d-4e73-ba6c-d07ccd108e47" providerId="ADAL" clId="{7E210170-1E16-4B52-8C98-6F1C2FBC3B37}" dt="2024-04-08T07:51:15.320" v="53" actId="20577"/>
          <ac:spMkLst>
            <pc:docMk/>
            <pc:sldMk cId="1342980037" sldId="258"/>
            <ac:spMk id="11" creationId="{B380142C-70B6-56FE-D3FF-88C5746B99CC}"/>
          </ac:spMkLst>
        </pc:spChg>
      </pc:sldChg>
    </pc:docChg>
  </pc:docChgLst>
  <pc:docChgLst>
    <pc:chgData name="Jurgita Kalinauskienė" userId="e3e9c753-da4d-4e73-ba6c-d07ccd108e47" providerId="ADAL" clId="{9CA8DECE-11E7-442C-A3DE-854FD2BA3216}"/>
    <pc:docChg chg="undo custSel modSld">
      <pc:chgData name="Jurgita Kalinauskienė" userId="e3e9c753-da4d-4e73-ba6c-d07ccd108e47" providerId="ADAL" clId="{9CA8DECE-11E7-442C-A3DE-854FD2BA3216}" dt="2024-03-21T09:27:47.834" v="187" actId="6549"/>
      <pc:docMkLst>
        <pc:docMk/>
      </pc:docMkLst>
      <pc:sldChg chg="modSp mod">
        <pc:chgData name="Jurgita Kalinauskienė" userId="e3e9c753-da4d-4e73-ba6c-d07ccd108e47" providerId="ADAL" clId="{9CA8DECE-11E7-442C-A3DE-854FD2BA3216}" dt="2024-03-21T09:27:47.834" v="187" actId="6549"/>
        <pc:sldMkLst>
          <pc:docMk/>
          <pc:sldMk cId="1342980037" sldId="258"/>
        </pc:sldMkLst>
        <pc:spChg chg="mod">
          <ac:chgData name="Jurgita Kalinauskienė" userId="e3e9c753-da4d-4e73-ba6c-d07ccd108e47" providerId="ADAL" clId="{9CA8DECE-11E7-442C-A3DE-854FD2BA3216}" dt="2024-03-21T09:27:47.834" v="187" actId="6549"/>
          <ac:spMkLst>
            <pc:docMk/>
            <pc:sldMk cId="1342980037" sldId="258"/>
            <ac:spMk id="5" creationId="{4781B51A-AF73-425D-121F-6EC77647DBAE}"/>
          </ac:spMkLst>
        </pc:spChg>
        <pc:spChg chg="mod">
          <ac:chgData name="Jurgita Kalinauskienė" userId="e3e9c753-da4d-4e73-ba6c-d07ccd108e47" providerId="ADAL" clId="{9CA8DECE-11E7-442C-A3DE-854FD2BA3216}" dt="2024-03-21T09:27:39.687" v="185" actId="6549"/>
          <ac:spMkLst>
            <pc:docMk/>
            <pc:sldMk cId="1342980037" sldId="258"/>
            <ac:spMk id="10" creationId="{6EE28761-A1BF-AF8A-8446-7FA1A91BD754}"/>
          </ac:spMkLst>
        </pc:spChg>
        <pc:spChg chg="mod">
          <ac:chgData name="Jurgita Kalinauskienė" userId="e3e9c753-da4d-4e73-ba6c-d07ccd108e47" providerId="ADAL" clId="{9CA8DECE-11E7-442C-A3DE-854FD2BA3216}" dt="2024-03-21T09:27:30.350" v="181" actId="1076"/>
          <ac:spMkLst>
            <pc:docMk/>
            <pc:sldMk cId="1342980037" sldId="258"/>
            <ac:spMk id="11" creationId="{B380142C-70B6-56FE-D3FF-88C5746B99CC}"/>
          </ac:spMkLst>
        </pc:spChg>
      </pc:sldChg>
    </pc:docChg>
  </pc:docChgLst>
  <pc:docChgLst>
    <pc:chgData name="Jurgita Kalinauskienė" userId="e3e9c753-da4d-4e73-ba6c-d07ccd108e47" providerId="ADAL" clId="{2376E5F8-BADB-4C96-98CD-24E8ABEA74E6}"/>
    <pc:docChg chg="modSld">
      <pc:chgData name="Jurgita Kalinauskienė" userId="e3e9c753-da4d-4e73-ba6c-d07ccd108e47" providerId="ADAL" clId="{2376E5F8-BADB-4C96-98CD-24E8ABEA74E6}" dt="2024-03-19T11:35:37.503" v="239" actId="20577"/>
      <pc:docMkLst>
        <pc:docMk/>
      </pc:docMkLst>
      <pc:sldChg chg="modSp mod">
        <pc:chgData name="Jurgita Kalinauskienė" userId="e3e9c753-da4d-4e73-ba6c-d07ccd108e47" providerId="ADAL" clId="{2376E5F8-BADB-4C96-98CD-24E8ABEA74E6}" dt="2024-03-19T11:35:37.503" v="239" actId="20577"/>
        <pc:sldMkLst>
          <pc:docMk/>
          <pc:sldMk cId="1342980037" sldId="258"/>
        </pc:sldMkLst>
        <pc:spChg chg="mod">
          <ac:chgData name="Jurgita Kalinauskienė" userId="e3e9c753-da4d-4e73-ba6c-d07ccd108e47" providerId="ADAL" clId="{2376E5F8-BADB-4C96-98CD-24E8ABEA74E6}" dt="2024-03-19T11:35:37.503" v="239" actId="20577"/>
          <ac:spMkLst>
            <pc:docMk/>
            <pc:sldMk cId="1342980037" sldId="258"/>
            <ac:spMk id="5" creationId="{4781B51A-AF73-425D-121F-6EC77647DBAE}"/>
          </ac:spMkLst>
        </pc:spChg>
        <pc:spChg chg="mod">
          <ac:chgData name="Jurgita Kalinauskienė" userId="e3e9c753-da4d-4e73-ba6c-d07ccd108e47" providerId="ADAL" clId="{2376E5F8-BADB-4C96-98CD-24E8ABEA74E6}" dt="2024-03-19T11:35:28.008" v="238" actId="20577"/>
          <ac:spMkLst>
            <pc:docMk/>
            <pc:sldMk cId="1342980037" sldId="258"/>
            <ac:spMk id="10" creationId="{6EE28761-A1BF-AF8A-8446-7FA1A91BD754}"/>
          </ac:spMkLst>
        </pc:spChg>
        <pc:spChg chg="mod">
          <ac:chgData name="Jurgita Kalinauskienė" userId="e3e9c753-da4d-4e73-ba6c-d07ccd108e47" providerId="ADAL" clId="{2376E5F8-BADB-4C96-98CD-24E8ABEA74E6}" dt="2024-03-19T11:27:55.490" v="7" actId="20577"/>
          <ac:spMkLst>
            <pc:docMk/>
            <pc:sldMk cId="1342980037" sldId="258"/>
            <ac:spMk id="11" creationId="{B380142C-70B6-56FE-D3FF-88C5746B99C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A3CA4-C700-9145-B26D-26086E5D03DA}" type="datetimeFigureOut">
              <a:rPr lang="en-LT" smtClean="0"/>
              <a:t>04/08/2024</a:t>
            </a:fld>
            <a:endParaRPr lang="en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B694-E9DD-854D-8758-7533EE9448C3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144807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A3CA4-C700-9145-B26D-26086E5D03DA}" type="datetimeFigureOut">
              <a:rPr lang="en-LT" smtClean="0"/>
              <a:t>04/08/2024</a:t>
            </a:fld>
            <a:endParaRPr lang="en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B694-E9DD-854D-8758-7533EE9448C3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364854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A3CA4-C700-9145-B26D-26086E5D03DA}" type="datetimeFigureOut">
              <a:rPr lang="en-LT" smtClean="0"/>
              <a:t>04/08/2024</a:t>
            </a:fld>
            <a:endParaRPr lang="en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B694-E9DD-854D-8758-7533EE9448C3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4271538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A3CA4-C700-9145-B26D-26086E5D03DA}" type="datetimeFigureOut">
              <a:rPr lang="en-LT" smtClean="0"/>
              <a:t>04/08/2024</a:t>
            </a:fld>
            <a:endParaRPr lang="en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B694-E9DD-854D-8758-7533EE9448C3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723081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A3CA4-C700-9145-B26D-26086E5D03DA}" type="datetimeFigureOut">
              <a:rPr lang="en-LT" smtClean="0"/>
              <a:t>04/08/2024</a:t>
            </a:fld>
            <a:endParaRPr lang="en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B694-E9DD-854D-8758-7533EE9448C3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2737036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A3CA4-C700-9145-B26D-26086E5D03DA}" type="datetimeFigureOut">
              <a:rPr lang="en-LT" smtClean="0"/>
              <a:t>04/08/2024</a:t>
            </a:fld>
            <a:endParaRPr lang="en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B694-E9DD-854D-8758-7533EE9448C3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2656115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A3CA4-C700-9145-B26D-26086E5D03DA}" type="datetimeFigureOut">
              <a:rPr lang="en-LT" smtClean="0"/>
              <a:t>04/08/2024</a:t>
            </a:fld>
            <a:endParaRPr lang="en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B694-E9DD-854D-8758-7533EE9448C3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300779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A3CA4-C700-9145-B26D-26086E5D03DA}" type="datetimeFigureOut">
              <a:rPr lang="en-LT" smtClean="0"/>
              <a:t>04/08/2024</a:t>
            </a:fld>
            <a:endParaRPr lang="en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B694-E9DD-854D-8758-7533EE9448C3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3849452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A3CA4-C700-9145-B26D-26086E5D03DA}" type="datetimeFigureOut">
              <a:rPr lang="en-LT" smtClean="0"/>
              <a:t>04/08/2024</a:t>
            </a:fld>
            <a:endParaRPr lang="en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B694-E9DD-854D-8758-7533EE9448C3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416228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2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A3CA4-C700-9145-B26D-26086E5D03DA}" type="datetimeFigureOut">
              <a:rPr lang="en-LT" smtClean="0"/>
              <a:t>04/08/2024</a:t>
            </a:fld>
            <a:endParaRPr lang="en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B694-E9DD-854D-8758-7533EE9448C3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290263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2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A3CA4-C700-9145-B26D-26086E5D03DA}" type="datetimeFigureOut">
              <a:rPr lang="en-LT" smtClean="0"/>
              <a:t>04/08/2024</a:t>
            </a:fld>
            <a:endParaRPr lang="en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B694-E9DD-854D-8758-7533EE9448C3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2930978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A3CA4-C700-9145-B26D-26086E5D03DA}" type="datetimeFigureOut">
              <a:rPr lang="en-LT" smtClean="0"/>
              <a:t>04/08/2024</a:t>
            </a:fld>
            <a:endParaRPr lang="en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5B694-E9DD-854D-8758-7533EE9448C3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3895504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chrome-extension://efaidnbmnnnibpcajpcglclefindmkaj/https:/lakd.lt/wp-content/uploads/2023/02/PRIVATUMO-PRANESIMAS.pd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4F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72DEE71D-366E-4196-0FB7-D7C6F64B707E}"/>
              </a:ext>
            </a:extLst>
          </p:cNvPr>
          <p:cNvSpPr txBox="1"/>
          <p:nvPr/>
        </p:nvSpPr>
        <p:spPr>
          <a:xfrm>
            <a:off x="418782" y="1556962"/>
            <a:ext cx="1887055" cy="254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LT" sz="1400" dirty="0">
                <a:solidFill>
                  <a:schemeClr val="bg1"/>
                </a:solidFill>
                <a:latin typeface="Figtree" pitchFamily="2" charset="0"/>
                <a:cs typeface="Arial" panose="020B0604020202020204" pitchFamily="34" charset="0"/>
              </a:rPr>
              <a:t>Kviečiame į komandą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380142C-70B6-56FE-D3FF-88C5746B99CC}"/>
              </a:ext>
            </a:extLst>
          </p:cNvPr>
          <p:cNvSpPr txBox="1"/>
          <p:nvPr/>
        </p:nvSpPr>
        <p:spPr>
          <a:xfrm>
            <a:off x="418780" y="1867863"/>
            <a:ext cx="60045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b="1" dirty="0">
                <a:solidFill>
                  <a:schemeClr val="bg1"/>
                </a:solidFill>
              </a:rPr>
              <a:t>PROJEKTŲ VADOVĄ (-Ę) (kelių projektavimas) </a:t>
            </a:r>
            <a:endParaRPr lang="en-GB" sz="2000" b="1" dirty="0">
              <a:solidFill>
                <a:schemeClr val="bg1"/>
              </a:solidFill>
              <a:latin typeface="Figtree Light" pitchFamily="2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2B88601-267B-80A0-E25A-584E717A7BE7}"/>
              </a:ext>
            </a:extLst>
          </p:cNvPr>
          <p:cNvCxnSpPr>
            <a:cxnSpLocks/>
          </p:cNvCxnSpPr>
          <p:nvPr/>
        </p:nvCxnSpPr>
        <p:spPr>
          <a:xfrm>
            <a:off x="516753" y="1461795"/>
            <a:ext cx="58244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EE28761-A1BF-AF8A-8446-7FA1A91BD754}"/>
              </a:ext>
            </a:extLst>
          </p:cNvPr>
          <p:cNvSpPr txBox="1"/>
          <p:nvPr/>
        </p:nvSpPr>
        <p:spPr>
          <a:xfrm>
            <a:off x="418782" y="2230423"/>
            <a:ext cx="6020437" cy="7209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t-LT" sz="1000" u="none" strike="noStrike" dirty="0">
                <a:solidFill>
                  <a:schemeClr val="bg1"/>
                </a:solidFill>
                <a:effectLst/>
                <a:latin typeface="Figtree Light" pitchFamily="2" charset="0"/>
              </a:rPr>
              <a:t>2023 m. bendrovė iš valstybinės įmonės buvo pertvarkyta į akcinę bendrovę, siekiant efektyvinti ir modernizuoti jos veiklą. Mes vertiname atsakomybę, orientaciją į kokybę, orientaciją į naujoves ir </a:t>
            </a:r>
            <a:r>
              <a:rPr lang="lt-LT" sz="1000" u="none" strike="noStrike" dirty="0" err="1">
                <a:solidFill>
                  <a:schemeClr val="bg1"/>
                </a:solidFill>
                <a:effectLst/>
                <a:latin typeface="Figtree Light" pitchFamily="2" charset="0"/>
              </a:rPr>
              <a:t>komandiškumą</a:t>
            </a:r>
            <a:r>
              <a:rPr lang="lt-LT" sz="1000" u="none" strike="noStrike" dirty="0">
                <a:solidFill>
                  <a:schemeClr val="bg1"/>
                </a:solidFill>
                <a:effectLst/>
                <a:latin typeface="Figtree Light" pitchFamily="2" charset="0"/>
              </a:rPr>
              <a:t>. Siekiame sukurti skaidrią, atviros, pasitikėjimu grindžiamą organizaciją ir kviečiame prisijungti kurti kartu.</a:t>
            </a:r>
          </a:p>
          <a:p>
            <a:pPr algn="just"/>
            <a:endParaRPr lang="lt-LT" sz="700" dirty="0">
              <a:solidFill>
                <a:schemeClr val="bg1"/>
              </a:solidFill>
              <a:latin typeface="Figtree Light" pitchFamily="2" charset="0"/>
            </a:endParaRPr>
          </a:p>
          <a:p>
            <a:pPr algn="just"/>
            <a:r>
              <a:rPr lang="lt-LT" sz="1400" b="1" dirty="0">
                <a:solidFill>
                  <a:schemeClr val="bg1"/>
                </a:solidFill>
                <a:latin typeface="Figtree Light" pitchFamily="2" charset="0"/>
              </a:rPr>
              <a:t>Tau pagrindinės </a:t>
            </a:r>
            <a:r>
              <a:rPr lang="lt-LT" sz="1400" b="1">
                <a:solidFill>
                  <a:schemeClr val="bg1"/>
                </a:solidFill>
                <a:latin typeface="Figtree Light" pitchFamily="2" charset="0"/>
              </a:rPr>
              <a:t>atsakomybės bus:</a:t>
            </a:r>
          </a:p>
          <a:p>
            <a:pPr algn="just"/>
            <a:endParaRPr lang="lt-LT" sz="700" u="none" strike="noStrike" dirty="0">
              <a:solidFill>
                <a:schemeClr val="bg1"/>
              </a:solidFill>
              <a:effectLst/>
              <a:latin typeface="Figtree Light" pitchFamily="2" charset="0"/>
            </a:endParaRPr>
          </a:p>
          <a:p>
            <a:pPr marL="171450" indent="-171450" algn="just">
              <a:buClr>
                <a:schemeClr val="bg1"/>
              </a:buClr>
              <a:buFont typeface="Wingdings" panose="05000000000000000000" pitchFamily="2" charset="2"/>
              <a:buChar char="§"/>
              <a:defRPr/>
            </a:pPr>
            <a:r>
              <a:rPr lang="lt-LT" sz="1100" dirty="0">
                <a:solidFill>
                  <a:schemeClr val="bg1"/>
                </a:solidFill>
              </a:rPr>
              <a:t>kelių ir/ar kelio statinių naujos statybos, rekonstravimo, kapitalinio remonto projektų techninės dokumentacijos rengimas,</a:t>
            </a:r>
          </a:p>
          <a:p>
            <a:pPr marL="171450" indent="-171450" algn="just">
              <a:buClr>
                <a:schemeClr val="bg1"/>
              </a:buClr>
              <a:buFont typeface="Wingdings" panose="05000000000000000000" pitchFamily="2" charset="2"/>
              <a:buChar char="§"/>
              <a:defRPr/>
            </a:pPr>
            <a:r>
              <a:rPr lang="lt-LT" sz="1100" dirty="0">
                <a:solidFill>
                  <a:schemeClr val="bg1"/>
                </a:solidFill>
              </a:rPr>
              <a:t>pagal kompetenciją paskirtų projektų įvertinimo atlikimas, pastabų, pasiūlymų ir išvadų dėl projektų tinkamumo teikimas,</a:t>
            </a:r>
          </a:p>
          <a:p>
            <a:pPr marL="171450" indent="-171450" algn="just" fontAlgn="auto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  <a:defRPr/>
            </a:pPr>
            <a:r>
              <a:rPr lang="lt-LT" sz="1100" dirty="0">
                <a:solidFill>
                  <a:schemeClr val="bg1"/>
                </a:solidFill>
              </a:rPr>
              <a:t>esamos kelių tinklo būklės analizavimas, pagrindinių problemų, galimų vystymo krypčių numatymas, pasiūlymų ir rekomendacijų teikimas dėl trumpalaikių, vidutinės trukmės ir ilgalaikių plėtros planų ir programų sudarymo,</a:t>
            </a:r>
          </a:p>
          <a:p>
            <a:pPr marL="171450" indent="-171450" algn="just">
              <a:lnSpc>
                <a:spcPct val="107000"/>
              </a:lnSpc>
              <a:buClr>
                <a:schemeClr val="bg1"/>
              </a:buClr>
              <a:buFont typeface="Wingdings" panose="05000000000000000000" pitchFamily="2" charset="2"/>
              <a:buChar char="§"/>
              <a:defRPr/>
            </a:pPr>
            <a:r>
              <a:rPr lang="lt-LT" sz="1100" dirty="0">
                <a:solidFill>
                  <a:schemeClr val="bg1"/>
                </a:solidFill>
              </a:rPr>
              <a:t>kelių ir/ar kelių statinių statybos, rekonstravimo, kapitalinio remonto techninių, techninių darbo projektų rengimo, šių projektų ekspertizių ir projektų vykdymo priežiūros atlikimo, projektų tvirtinimo planavimas ir koordinavimas,</a:t>
            </a:r>
          </a:p>
          <a:p>
            <a:pPr marL="171450" indent="-171450" algn="just">
              <a:lnSpc>
                <a:spcPct val="107000"/>
              </a:lnSpc>
              <a:buClr>
                <a:schemeClr val="bg1"/>
              </a:buClr>
              <a:buFont typeface="Wingdings" panose="05000000000000000000" pitchFamily="2" charset="2"/>
              <a:buChar char="§"/>
              <a:defRPr/>
            </a:pPr>
            <a:r>
              <a:rPr lang="lt-LT" sz="1100" dirty="0">
                <a:solidFill>
                  <a:schemeClr val="bg1"/>
                </a:solidFill>
              </a:rPr>
              <a:t>parengtų projektų statybos leidimų gavimo koordinavimas,</a:t>
            </a:r>
          </a:p>
          <a:p>
            <a:pPr marL="171450" indent="-171450" algn="just">
              <a:lnSpc>
                <a:spcPct val="107000"/>
              </a:lnSpc>
              <a:buClr>
                <a:schemeClr val="bg1"/>
              </a:buClr>
              <a:buFont typeface="Wingdings" panose="05000000000000000000" pitchFamily="2" charset="2"/>
              <a:buChar char="§"/>
              <a:defRPr/>
            </a:pPr>
            <a:r>
              <a:rPr lang="lt-LT" sz="1100" dirty="0">
                <a:solidFill>
                  <a:schemeClr val="bg1"/>
                </a:solidFill>
              </a:rPr>
              <a:t>informacijos rinkimas ir projektavimo užduočių bei specifikacijų dėl kelių techninių ir/ar kelio statinių ir techninių darbo projektų parengimo rengimas.</a:t>
            </a:r>
          </a:p>
          <a:p>
            <a:endParaRPr lang="lt-LT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lt-LT" sz="1400" b="1" dirty="0">
                <a:solidFill>
                  <a:schemeClr val="bg1"/>
                </a:solidFill>
              </a:rPr>
              <a:t>Tikimės, kad Tu turi :</a:t>
            </a:r>
          </a:p>
          <a:p>
            <a:pPr marL="171450" indent="-108000" algn="just" defTabSz="360000">
              <a:buFont typeface="Arial" panose="020B0604020202020204" pitchFamily="34" charset="0"/>
              <a:buChar char="•"/>
            </a:pPr>
            <a:endParaRPr lang="lt-LT" sz="1100" dirty="0">
              <a:solidFill>
                <a:schemeClr val="bg1"/>
              </a:solidFill>
            </a:endParaRPr>
          </a:p>
          <a:p>
            <a:pPr marL="171450" indent="-171450" algn="just">
              <a:buClr>
                <a:schemeClr val="bg1"/>
              </a:buClr>
              <a:buFont typeface="Wingdings" panose="05000000000000000000" pitchFamily="2" charset="2"/>
              <a:buChar char="§"/>
              <a:defRPr/>
            </a:pPr>
            <a:r>
              <a:rPr lang="lt-LT" sz="1100" dirty="0">
                <a:solidFill>
                  <a:schemeClr val="bg1"/>
                </a:solidFill>
              </a:rPr>
              <a:t>aukštąjį universitetinį inžinerijos mokslų studijų krypčių grupės arba jam prilygintą išsilavinimą,</a:t>
            </a:r>
          </a:p>
          <a:p>
            <a:pPr marL="171450" indent="-171450" algn="just">
              <a:buClr>
                <a:schemeClr val="bg1"/>
              </a:buClr>
              <a:buFont typeface="Wingdings" panose="05000000000000000000" pitchFamily="2" charset="2"/>
              <a:buChar char="§"/>
              <a:defRPr/>
            </a:pPr>
            <a:r>
              <a:rPr lang="lt-LT" sz="1100" dirty="0">
                <a:solidFill>
                  <a:schemeClr val="bg1"/>
                </a:solidFill>
              </a:rPr>
              <a:t>3+ metų darbo patirtį kelių ir/ar kelių statinių priežiūros, ir/ar planavimo, ir/ar projektų įgyvendinimo srityje.</a:t>
            </a:r>
          </a:p>
          <a:p>
            <a:pPr marL="171450" indent="-171450" algn="just">
              <a:lnSpc>
                <a:spcPct val="80000"/>
              </a:lnSpc>
              <a:buClr>
                <a:schemeClr val="bg1"/>
              </a:buClr>
              <a:buFont typeface="Wingdings" panose="05000000000000000000" pitchFamily="2" charset="2"/>
              <a:buChar char="§"/>
              <a:defRPr/>
            </a:pPr>
            <a:endParaRPr lang="lt-LT" sz="1100" dirty="0">
              <a:solidFill>
                <a:schemeClr val="bg1"/>
              </a:solidFill>
            </a:endParaRPr>
          </a:p>
          <a:p>
            <a:pPr algn="just"/>
            <a:r>
              <a:rPr lang="lt-LT" sz="1400" b="1" dirty="0">
                <a:solidFill>
                  <a:schemeClr val="bg1"/>
                </a:solidFill>
              </a:rPr>
              <a:t>Mes siūlome: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lt-LT" sz="1100" dirty="0">
              <a:solidFill>
                <a:schemeClr val="bg1"/>
              </a:solidFill>
            </a:endParaRP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t-LT" sz="1100" dirty="0">
                <a:solidFill>
                  <a:schemeClr val="bg1"/>
                </a:solidFill>
              </a:rPr>
              <a:t>darbo užmokestį 2832  - 4248  Eur (neatskaičius mokesčių). Konkretus darbo užmokestis siūlomas, atsižvelgiant į darbo patirtį ir kompetenciją. Papildomai uždirbsi kintamąją metinio atlygio dalį, priklausančią nuo Tavo ir Bendrovės veiklos rezultatų,</a:t>
            </a: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t-LT" sz="1100" dirty="0">
                <a:solidFill>
                  <a:schemeClr val="bg1"/>
                </a:solidFill>
              </a:rPr>
              <a:t>lankstų darbo grafiką, mišraus darbo galimybę, sveikatos draudimą, papildomas atostogų dienas,</a:t>
            </a:r>
            <a:br>
              <a:rPr lang="lt-LT" sz="1100" dirty="0">
                <a:solidFill>
                  <a:schemeClr val="bg1"/>
                </a:solidFill>
              </a:rPr>
            </a:br>
            <a:r>
              <a:rPr lang="lt-LT" sz="1100" dirty="0">
                <a:solidFill>
                  <a:schemeClr val="bg1"/>
                </a:solidFill>
              </a:rPr>
              <a:t>karjeros ir įgūdžių tobulinimo galimybes dinamiškoje ir novatoriškoje darbo aplinkoje,</a:t>
            </a:r>
            <a:endParaRPr lang="lt-LT" sz="1100" b="0" i="0" dirty="0">
              <a:solidFill>
                <a:srgbClr val="222222"/>
              </a:solidFill>
              <a:effectLst/>
              <a:latin typeface="Roboto" panose="02000000000000000000" pitchFamily="2" charset="0"/>
            </a:endParaRP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t-LT" sz="1100" dirty="0">
                <a:solidFill>
                  <a:schemeClr val="bg1"/>
                </a:solidFill>
              </a:rPr>
              <a:t>darbo vietą Kauno g. 22, Vilniuje, naujame verslo centre K22.</a:t>
            </a:r>
          </a:p>
          <a:p>
            <a:pPr algn="just"/>
            <a:r>
              <a:rPr lang="lt-LT" sz="1400" b="1" u="none" strike="noStrike" dirty="0">
                <a:solidFill>
                  <a:schemeClr val="bg1"/>
                </a:solidFill>
                <a:effectLst/>
                <a:latin typeface="Figtree Light" pitchFamily="2" charset="0"/>
              </a:rPr>
              <a:t>Sudominome? </a:t>
            </a:r>
          </a:p>
          <a:p>
            <a:pPr algn="just">
              <a:spcAft>
                <a:spcPts val="600"/>
              </a:spcAft>
            </a:pPr>
            <a:r>
              <a:rPr lang="lt-LT" sz="1100" u="none" strike="noStrike" dirty="0">
                <a:solidFill>
                  <a:schemeClr val="bg1"/>
                </a:solidFill>
                <a:effectLst/>
                <a:latin typeface="Figtree Light" pitchFamily="2" charset="0"/>
              </a:rPr>
              <a:t>Gyvenimo aprašymą prašome pateikti iki 2024-04-30 el. paštu: </a:t>
            </a:r>
            <a:r>
              <a:rPr lang="lt-LT" sz="1100" u="none" strike="noStrike" dirty="0" err="1">
                <a:solidFill>
                  <a:schemeClr val="bg1"/>
                </a:solidFill>
                <a:effectLst/>
                <a:latin typeface="Figtree Light" pitchFamily="2" charset="0"/>
              </a:rPr>
              <a:t>atrankos@vialietuva.lt</a:t>
            </a:r>
            <a:r>
              <a:rPr lang="lt-LT" sz="1100" u="none" strike="noStrike" dirty="0">
                <a:solidFill>
                  <a:schemeClr val="bg1"/>
                </a:solidFill>
                <a:effectLst/>
                <a:latin typeface="Figtree Light" pitchFamily="2" charset="0"/>
              </a:rPr>
              <a:t> ir nurodyti, į kurią poziciją pretenduojate. Informuosime tik tuos kandidatus, kurie bus atrinkti.</a:t>
            </a:r>
          </a:p>
          <a:p>
            <a:pPr algn="just">
              <a:spcAft>
                <a:spcPts val="600"/>
              </a:spcAft>
            </a:pPr>
            <a:endParaRPr lang="lt-LT" sz="1000" dirty="0">
              <a:solidFill>
                <a:schemeClr val="bg1"/>
              </a:solidFill>
              <a:latin typeface="Figtree Light" pitchFamily="2" charset="0"/>
            </a:endParaRPr>
          </a:p>
          <a:p>
            <a:pPr algn="just"/>
            <a:endParaRPr lang="lt-LT" sz="700" u="none" strike="noStrike" dirty="0">
              <a:solidFill>
                <a:schemeClr val="bg1"/>
              </a:solidFill>
              <a:effectLst/>
              <a:latin typeface="Figtree Light" pitchFamily="2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9184CFB-49BF-64A9-4CB5-8BFD5968C7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3215" y="656175"/>
            <a:ext cx="3478032" cy="44306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7F94C73-E93F-280F-40AA-68E700D38726}"/>
              </a:ext>
            </a:extLst>
          </p:cNvPr>
          <p:cNvSpPr txBox="1"/>
          <p:nvPr/>
        </p:nvSpPr>
        <p:spPr>
          <a:xfrm>
            <a:off x="418783" y="552682"/>
            <a:ext cx="1476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LT" dirty="0">
                <a:solidFill>
                  <a:schemeClr val="bg1"/>
                </a:solidFill>
                <a:latin typeface="Figtree" pitchFamily="2" charset="0"/>
                <a:cs typeface="Arial" panose="020B0604020202020204" pitchFamily="34" charset="0"/>
              </a:rPr>
              <a:t>Prisijunk</a:t>
            </a:r>
          </a:p>
          <a:p>
            <a:r>
              <a:rPr lang="en-GB" dirty="0">
                <a:solidFill>
                  <a:schemeClr val="bg1"/>
                </a:solidFill>
                <a:latin typeface="Figtree" pitchFamily="2" charset="0"/>
                <a:cs typeface="Arial" panose="020B0604020202020204" pitchFamily="34" charset="0"/>
              </a:rPr>
              <a:t>p</a:t>
            </a:r>
            <a:r>
              <a:rPr lang="en-LT" dirty="0">
                <a:solidFill>
                  <a:schemeClr val="bg1"/>
                </a:solidFill>
                <a:latin typeface="Figtree" pitchFamily="2" charset="0"/>
                <a:cs typeface="Arial" panose="020B0604020202020204" pitchFamily="34" charset="0"/>
              </a:rPr>
              <a:t>rie kelionės</a:t>
            </a:r>
          </a:p>
        </p:txBody>
      </p:sp>
      <p:sp>
        <p:nvSpPr>
          <p:cNvPr id="5" name="TextBox 4">
            <a:hlinkClick r:id="rId3"/>
            <a:extLst>
              <a:ext uri="{FF2B5EF4-FFF2-40B4-BE49-F238E27FC236}">
                <a16:creationId xmlns:a16="http://schemas.microsoft.com/office/drawing/2014/main" id="{4781B51A-AF73-425D-121F-6EC77647DBAE}"/>
              </a:ext>
            </a:extLst>
          </p:cNvPr>
          <p:cNvSpPr txBox="1"/>
          <p:nvPr/>
        </p:nvSpPr>
        <p:spPr>
          <a:xfrm>
            <a:off x="418781" y="9278168"/>
            <a:ext cx="600452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0"/>
              </a:spcBef>
              <a:buClr>
                <a:srgbClr val="E65300"/>
              </a:buClr>
              <a:buFontTx/>
              <a:buNone/>
            </a:pPr>
            <a:r>
              <a:rPr lang="lt-LT" sz="1000" dirty="0">
                <a:solidFill>
                  <a:schemeClr val="bg1"/>
                </a:solidFill>
                <a:latin typeface="Aptos" panose="020B0004020202020204" pitchFamily="34" charset="0"/>
              </a:rPr>
              <a:t>Asmens duomenų tvarkymas: </a:t>
            </a:r>
          </a:p>
          <a:p>
            <a:pPr algn="just" eaLnBrk="1" hangingPunct="1">
              <a:spcBef>
                <a:spcPct val="0"/>
              </a:spcBef>
              <a:buClr>
                <a:srgbClr val="E65300"/>
              </a:buClr>
              <a:buFontTx/>
              <a:buNone/>
            </a:pPr>
            <a:r>
              <a:rPr lang="lt-LT" sz="1000" dirty="0">
                <a:solidFill>
                  <a:schemeClr val="bg1"/>
                </a:solidFill>
                <a:latin typeface="Aptos" panose="020B0004020202020204" pitchFamily="34" charset="0"/>
              </a:rPr>
              <a:t>Pateikdami savo gyvenimo aprašymą (CV) Jūs sutinkate, kad AB Via Lietuva tvarkys Jūsų pateiktus asmens duomenis Privatumo pranešime nustatytomis sąlygomis (</a:t>
            </a:r>
            <a:r>
              <a:rPr lang="lt-LT" sz="1000" dirty="0">
                <a:solidFill>
                  <a:schemeClr val="bg1"/>
                </a:solidFill>
                <a:latin typeface="Aptos" panose="020B00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susipažinti čia</a:t>
            </a:r>
            <a:r>
              <a:rPr lang="lt-LT" sz="1000" dirty="0">
                <a:solidFill>
                  <a:schemeClr val="bg1"/>
                </a:solidFill>
                <a:latin typeface="Aptos" panose="020B0004020202020204" pitchFamily="34" charset="0"/>
              </a:rPr>
              <a:t>) </a:t>
            </a:r>
            <a:endParaRPr lang="lt-LT" altLang="lt-LT" sz="1000" dirty="0">
              <a:solidFill>
                <a:schemeClr val="bg1"/>
              </a:solidFill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980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igtree">
      <a:majorFont>
        <a:latin typeface="Figtree"/>
        <a:ea typeface=""/>
        <a:cs typeface=""/>
      </a:majorFont>
      <a:minorFont>
        <a:latin typeface="Figtree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as" ma:contentTypeID="0x0101000C8AE82F6374DD4E867678B630CDE7F7" ma:contentTypeVersion="18" ma:contentTypeDescription="Kurkite naują dokumentą." ma:contentTypeScope="" ma:versionID="4b9644f380fe017ef7c8cfa2a2e3da66">
  <xsd:schema xmlns:xsd="http://www.w3.org/2001/XMLSchema" xmlns:xs="http://www.w3.org/2001/XMLSchema" xmlns:p="http://schemas.microsoft.com/office/2006/metadata/properties" xmlns:ns2="8d667095-2462-4b9d-ac99-fb7dcc1d1e30" xmlns:ns3="483828b8-123c-4286-9af1-8c814e0ee5a7" targetNamespace="http://schemas.microsoft.com/office/2006/metadata/properties" ma:root="true" ma:fieldsID="e2847859d1c02956a0b7c31b6a8741cc" ns2:_="" ns3:_="">
    <xsd:import namespace="8d667095-2462-4b9d-ac99-fb7dcc1d1e30"/>
    <xsd:import namespace="483828b8-123c-4286-9af1-8c814e0ee5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667095-2462-4b9d-ac99-fb7dcc1d1e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Vaizdų žymės" ma:readOnly="false" ma:fieldId="{5cf76f15-5ced-4ddc-b409-7134ff3c332f}" ma:taxonomyMulti="true" ma:sspId="3f7648de-2460-46fd-a520-37932d78478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3828b8-123c-4286-9af1-8c814e0ee5a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Bendrinama s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Bendrinta su išsamia informacija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ed23eed7-c55c-47c4-af9f-0c9408b202bb}" ma:internalName="TaxCatchAll" ma:showField="CatchAllData" ma:web="483828b8-123c-4286-9af1-8c814e0ee5a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urinio tipas"/>
        <xsd:element ref="dc:title" minOccurs="0" maxOccurs="1" ma:index="4" ma:displayName="Antraštė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83828b8-123c-4286-9af1-8c814e0ee5a7" xsi:nil="true"/>
    <lcf76f155ced4ddcb4097134ff3c332f xmlns="8d667095-2462-4b9d-ac99-fb7dcc1d1e30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04D994-F736-4941-9703-19837CD93B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667095-2462-4b9d-ac99-fb7dcc1d1e30"/>
    <ds:schemaRef ds:uri="483828b8-123c-4286-9af1-8c814e0ee5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6E2822A-B792-4079-A15D-D047887FC668}">
  <ds:schemaRefs>
    <ds:schemaRef ds:uri="http://schemas.microsoft.com/office/2006/metadata/properties"/>
    <ds:schemaRef ds:uri="http://schemas.microsoft.com/office/infopath/2007/PartnerControls"/>
    <ds:schemaRef ds:uri="483828b8-123c-4286-9af1-8c814e0ee5a7"/>
    <ds:schemaRef ds:uri="8d667095-2462-4b9d-ac99-fb7dcc1d1e30"/>
  </ds:schemaRefs>
</ds:datastoreItem>
</file>

<file path=customXml/itemProps3.xml><?xml version="1.0" encoding="utf-8"?>
<ds:datastoreItem xmlns:ds="http://schemas.openxmlformats.org/officeDocument/2006/customXml" ds:itemID="{4BC08EE2-133E-4780-AE77-04DD28601B9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186</TotalTime>
  <Words>388</Words>
  <Application>Microsoft Office PowerPoint</Application>
  <PresentationFormat>A4 formatas (210x297 mm)</PresentationFormat>
  <Paragraphs>29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6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8" baseType="lpstr">
      <vt:lpstr>Aptos</vt:lpstr>
      <vt:lpstr>Arial</vt:lpstr>
      <vt:lpstr>Figtree</vt:lpstr>
      <vt:lpstr>Figtree Light</vt:lpstr>
      <vt:lpstr>Roboto</vt:lpstr>
      <vt:lpstr>Wingdings</vt:lpstr>
      <vt:lpstr>Office Theme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Aidas Šumskas</dc:creator>
  <cp:lastModifiedBy>Jurgita Kalinauskienė</cp:lastModifiedBy>
  <cp:revision>7</cp:revision>
  <dcterms:created xsi:type="dcterms:W3CDTF">2024-01-05T12:30:27Z</dcterms:created>
  <dcterms:modified xsi:type="dcterms:W3CDTF">2024-04-08T07:54:38Z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0x0101000C8AE82F6374DD4E867678B630CDE7F7</vt:lpwstr>
  </property>
</Properties>
</file>