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04" r:id="rId2"/>
    <p:sldId id="417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971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B37F8B-4707-4487-B80C-E83678D317AF}" v="138" dt="2026-05-02T10:04:28.2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ringa Makaveckienė" userId="10d05901-40a9-4ede-8f33-dc82f554e2a2" providerId="ADAL" clId="{01DD9BBC-995A-442A-B4B7-7165B3D94805}"/>
    <pc:docChg chg="undo custSel addSld modSld sldOrd">
      <pc:chgData name="Neringa Makaveckienė" userId="10d05901-40a9-4ede-8f33-dc82f554e2a2" providerId="ADAL" clId="{01DD9BBC-995A-442A-B4B7-7165B3D94805}" dt="2026-04-29T12:56:48.872" v="229" actId="20577"/>
      <pc:docMkLst>
        <pc:docMk/>
      </pc:docMkLst>
      <pc:sldChg chg="addSp delSp modSp mod">
        <pc:chgData name="Neringa Makaveckienė" userId="10d05901-40a9-4ede-8f33-dc82f554e2a2" providerId="ADAL" clId="{01DD9BBC-995A-442A-B4B7-7165B3D94805}" dt="2026-04-29T12:56:48.872" v="229" actId="20577"/>
        <pc:sldMkLst>
          <pc:docMk/>
          <pc:sldMk cId="2945303565" sldId="404"/>
        </pc:sldMkLst>
        <pc:spChg chg="add mod">
          <ac:chgData name="Neringa Makaveckienė" userId="10d05901-40a9-4ede-8f33-dc82f554e2a2" providerId="ADAL" clId="{01DD9BBC-995A-442A-B4B7-7165B3D94805}" dt="2026-04-29T12:28:48.376" v="53" actId="14100"/>
          <ac:spMkLst>
            <pc:docMk/>
            <pc:sldMk cId="2945303565" sldId="404"/>
            <ac:spMk id="3" creationId="{BBB836A4-F180-2E6C-2DAA-F0561319E773}"/>
          </ac:spMkLst>
        </pc:spChg>
        <pc:spChg chg="add mod">
          <ac:chgData name="Neringa Makaveckienė" userId="10d05901-40a9-4ede-8f33-dc82f554e2a2" providerId="ADAL" clId="{01DD9BBC-995A-442A-B4B7-7165B3D94805}" dt="2026-04-29T12:31:20.435" v="60" actId="1076"/>
          <ac:spMkLst>
            <pc:docMk/>
            <pc:sldMk cId="2945303565" sldId="404"/>
            <ac:spMk id="6" creationId="{35E91D46-759E-AAA5-DC89-B95AECF57DDE}"/>
          </ac:spMkLst>
        </pc:spChg>
        <pc:spChg chg="add mod">
          <ac:chgData name="Neringa Makaveckienė" userId="10d05901-40a9-4ede-8f33-dc82f554e2a2" providerId="ADAL" clId="{01DD9BBC-995A-442A-B4B7-7165B3D94805}" dt="2026-04-29T12:56:48.872" v="229" actId="20577"/>
          <ac:spMkLst>
            <pc:docMk/>
            <pc:sldMk cId="2945303565" sldId="404"/>
            <ac:spMk id="10" creationId="{D28D7B88-0DCE-5673-4071-6F2CB9FB2936}"/>
          </ac:spMkLst>
        </pc:spChg>
      </pc:sldChg>
    </pc:docChg>
  </pc:docChgLst>
  <pc:docChgLst>
    <pc:chgData name="Ramūnas Strumila" userId="d26a8ff1-9994-4048-9612-c75a758e20f9" providerId="ADAL" clId="{2B101E0C-8271-406F-8F5B-F842A0CCC7A4}"/>
    <pc:docChg chg="undo custSel addSld delSld modSld sldOrd">
      <pc:chgData name="Ramūnas Strumila" userId="d26a8ff1-9994-4048-9612-c75a758e20f9" providerId="ADAL" clId="{2B101E0C-8271-406F-8F5B-F842A0CCC7A4}" dt="2026-05-02T10:44:47.568" v="4770" actId="47"/>
      <pc:docMkLst>
        <pc:docMk/>
      </pc:docMkLst>
      <pc:sldChg chg="del">
        <pc:chgData name="Ramūnas Strumila" userId="d26a8ff1-9994-4048-9612-c75a758e20f9" providerId="ADAL" clId="{2B101E0C-8271-406F-8F5B-F842A0CCC7A4}" dt="2026-05-02T10:44:47.568" v="4770" actId="47"/>
        <pc:sldMkLst>
          <pc:docMk/>
          <pc:sldMk cId="1686741903" sldId="402"/>
        </pc:sldMkLst>
      </pc:sldChg>
      <pc:sldChg chg="addSp delSp modSp mod ord">
        <pc:chgData name="Ramūnas Strumila" userId="d26a8ff1-9994-4048-9612-c75a758e20f9" providerId="ADAL" clId="{2B101E0C-8271-406F-8F5B-F842A0CCC7A4}" dt="2026-05-02T07:48:17.513" v="2031" actId="1076"/>
        <pc:sldMkLst>
          <pc:docMk/>
          <pc:sldMk cId="2945303565" sldId="404"/>
        </pc:sldMkLst>
        <pc:spChg chg="del">
          <ac:chgData name="Ramūnas Strumila" userId="d26a8ff1-9994-4048-9612-c75a758e20f9" providerId="ADAL" clId="{2B101E0C-8271-406F-8F5B-F842A0CCC7A4}" dt="2026-05-02T07:36:21.479" v="1792" actId="478"/>
          <ac:spMkLst>
            <pc:docMk/>
            <pc:sldMk cId="2945303565" sldId="404"/>
            <ac:spMk id="2" creationId="{01F6E1F2-E07C-4404-BCA6-3EF0DA3BE2C5}"/>
          </ac:spMkLst>
        </pc:spChg>
        <pc:spChg chg="mod">
          <ac:chgData name="Ramūnas Strumila" userId="d26a8ff1-9994-4048-9612-c75a758e20f9" providerId="ADAL" clId="{2B101E0C-8271-406F-8F5B-F842A0CCC7A4}" dt="2026-05-02T07:44:40.435" v="1991" actId="164"/>
          <ac:spMkLst>
            <pc:docMk/>
            <pc:sldMk cId="2945303565" sldId="404"/>
            <ac:spMk id="3" creationId="{BBB836A4-F180-2E6C-2DAA-F0561319E773}"/>
          </ac:spMkLst>
        </pc:spChg>
        <pc:spChg chg="add mod">
          <ac:chgData name="Ramūnas Strumila" userId="d26a8ff1-9994-4048-9612-c75a758e20f9" providerId="ADAL" clId="{2B101E0C-8271-406F-8F5B-F842A0CCC7A4}" dt="2026-05-02T07:44:40.435" v="1991" actId="164"/>
          <ac:spMkLst>
            <pc:docMk/>
            <pc:sldMk cId="2945303565" sldId="404"/>
            <ac:spMk id="4" creationId="{00C251F1-8970-AD76-B729-D153AA803961}"/>
          </ac:spMkLst>
        </pc:spChg>
        <pc:spChg chg="mod">
          <ac:chgData name="Ramūnas Strumila" userId="d26a8ff1-9994-4048-9612-c75a758e20f9" providerId="ADAL" clId="{2B101E0C-8271-406F-8F5B-F842A0CCC7A4}" dt="2026-05-02T07:44:49.431" v="1992" actId="1076"/>
          <ac:spMkLst>
            <pc:docMk/>
            <pc:sldMk cId="2945303565" sldId="404"/>
            <ac:spMk id="6" creationId="{35E91D46-759E-AAA5-DC89-B95AECF57DDE}"/>
          </ac:spMkLst>
        </pc:spChg>
        <pc:spChg chg="add mod">
          <ac:chgData name="Ramūnas Strumila" userId="d26a8ff1-9994-4048-9612-c75a758e20f9" providerId="ADAL" clId="{2B101E0C-8271-406F-8F5B-F842A0CCC7A4}" dt="2026-05-02T07:48:17.513" v="2031" actId="1076"/>
          <ac:spMkLst>
            <pc:docMk/>
            <pc:sldMk cId="2945303565" sldId="404"/>
            <ac:spMk id="8" creationId="{96AD6E70-2218-E9B7-A13C-4916BC559A01}"/>
          </ac:spMkLst>
        </pc:spChg>
        <pc:spChg chg="mod ord">
          <ac:chgData name="Ramūnas Strumila" userId="d26a8ff1-9994-4048-9612-c75a758e20f9" providerId="ADAL" clId="{2B101E0C-8271-406F-8F5B-F842A0CCC7A4}" dt="2026-05-02T07:46:41.133" v="2003" actId="1076"/>
          <ac:spMkLst>
            <pc:docMk/>
            <pc:sldMk cId="2945303565" sldId="404"/>
            <ac:spMk id="10" creationId="{D28D7B88-0DCE-5673-4071-6F2CB9FB2936}"/>
          </ac:spMkLst>
        </pc:spChg>
        <pc:spChg chg="del">
          <ac:chgData name="Ramūnas Strumila" userId="d26a8ff1-9994-4048-9612-c75a758e20f9" providerId="ADAL" clId="{2B101E0C-8271-406F-8F5B-F842A0CCC7A4}" dt="2026-05-02T07:36:35.423" v="1793" actId="478"/>
          <ac:spMkLst>
            <pc:docMk/>
            <pc:sldMk cId="2945303565" sldId="404"/>
            <ac:spMk id="64" creationId="{3CD52708-4BFB-295C-EE50-B6C0A81BF484}"/>
          </ac:spMkLst>
        </pc:spChg>
        <pc:grpChg chg="add mod">
          <ac:chgData name="Ramūnas Strumila" userId="d26a8ff1-9994-4048-9612-c75a758e20f9" providerId="ADAL" clId="{2B101E0C-8271-406F-8F5B-F842A0CCC7A4}" dt="2026-05-02T07:44:40.435" v="1991" actId="164"/>
          <ac:grpSpMkLst>
            <pc:docMk/>
            <pc:sldMk cId="2945303565" sldId="404"/>
            <ac:grpSpMk id="5" creationId="{5598411B-419E-9668-DE4E-DDA0B5955A0B}"/>
          </ac:grpSpMkLst>
        </pc:grpChg>
        <pc:picChg chg="del mod">
          <ac:chgData name="Ramūnas Strumila" userId="d26a8ff1-9994-4048-9612-c75a758e20f9" providerId="ADAL" clId="{2B101E0C-8271-406F-8F5B-F842A0CCC7A4}" dt="2026-05-02T07:36:18.873" v="1791" actId="478"/>
          <ac:picMkLst>
            <pc:docMk/>
            <pc:sldMk cId="2945303565" sldId="404"/>
            <ac:picMk id="11" creationId="{95D95500-25CD-99F5-A3EA-F365784EB51E}"/>
          </ac:picMkLst>
        </pc:picChg>
        <pc:picChg chg="del mod">
          <ac:chgData name="Ramūnas Strumila" userId="d26a8ff1-9994-4048-9612-c75a758e20f9" providerId="ADAL" clId="{2B101E0C-8271-406F-8F5B-F842A0CCC7A4}" dt="2026-05-02T07:36:18.873" v="1791" actId="478"/>
          <ac:picMkLst>
            <pc:docMk/>
            <pc:sldMk cId="2945303565" sldId="404"/>
            <ac:picMk id="20" creationId="{5991C233-888A-1E79-0B0F-42CEF35470DC}"/>
          </ac:picMkLst>
        </pc:picChg>
        <pc:picChg chg="del mod">
          <ac:chgData name="Ramūnas Strumila" userId="d26a8ff1-9994-4048-9612-c75a758e20f9" providerId="ADAL" clId="{2B101E0C-8271-406F-8F5B-F842A0CCC7A4}" dt="2026-05-02T07:36:18.873" v="1791" actId="478"/>
          <ac:picMkLst>
            <pc:docMk/>
            <pc:sldMk cId="2945303565" sldId="404"/>
            <ac:picMk id="22" creationId="{B2F9AC7E-BC0E-728C-6FAD-6200FF37E305}"/>
          </ac:picMkLst>
        </pc:picChg>
        <pc:picChg chg="del mod">
          <ac:chgData name="Ramūnas Strumila" userId="d26a8ff1-9994-4048-9612-c75a758e20f9" providerId="ADAL" clId="{2B101E0C-8271-406F-8F5B-F842A0CCC7A4}" dt="2026-05-02T07:36:18.873" v="1791" actId="478"/>
          <ac:picMkLst>
            <pc:docMk/>
            <pc:sldMk cId="2945303565" sldId="404"/>
            <ac:picMk id="24" creationId="{9C7225DE-7545-0D84-960C-5BDD6D027E22}"/>
          </ac:picMkLst>
        </pc:picChg>
        <pc:picChg chg="del mod">
          <ac:chgData name="Ramūnas Strumila" userId="d26a8ff1-9994-4048-9612-c75a758e20f9" providerId="ADAL" clId="{2B101E0C-8271-406F-8F5B-F842A0CCC7A4}" dt="2026-05-02T07:36:18.873" v="1791" actId="478"/>
          <ac:picMkLst>
            <pc:docMk/>
            <pc:sldMk cId="2945303565" sldId="404"/>
            <ac:picMk id="26" creationId="{75CB49BC-F5ED-CF06-928D-F77B82C66C0F}"/>
          </ac:picMkLst>
        </pc:picChg>
        <pc:picChg chg="del mod">
          <ac:chgData name="Ramūnas Strumila" userId="d26a8ff1-9994-4048-9612-c75a758e20f9" providerId="ADAL" clId="{2B101E0C-8271-406F-8F5B-F842A0CCC7A4}" dt="2026-05-02T07:36:18.873" v="1791" actId="478"/>
          <ac:picMkLst>
            <pc:docMk/>
            <pc:sldMk cId="2945303565" sldId="404"/>
            <ac:picMk id="28" creationId="{382F2DE0-ACD4-B2C4-36B2-0550DB937557}"/>
          </ac:picMkLst>
        </pc:picChg>
        <pc:picChg chg="del mod">
          <ac:chgData name="Ramūnas Strumila" userId="d26a8ff1-9994-4048-9612-c75a758e20f9" providerId="ADAL" clId="{2B101E0C-8271-406F-8F5B-F842A0CCC7A4}" dt="2026-05-02T07:36:18.873" v="1791" actId="478"/>
          <ac:picMkLst>
            <pc:docMk/>
            <pc:sldMk cId="2945303565" sldId="404"/>
            <ac:picMk id="32" creationId="{18F550D5-BECF-8E60-1541-115EBA1B2B31}"/>
          </ac:picMkLst>
        </pc:picChg>
        <pc:picChg chg="del mod">
          <ac:chgData name="Ramūnas Strumila" userId="d26a8ff1-9994-4048-9612-c75a758e20f9" providerId="ADAL" clId="{2B101E0C-8271-406F-8F5B-F842A0CCC7A4}" dt="2026-05-02T07:36:18.873" v="1791" actId="478"/>
          <ac:picMkLst>
            <pc:docMk/>
            <pc:sldMk cId="2945303565" sldId="404"/>
            <ac:picMk id="34" creationId="{14B48273-7EA4-E23F-188E-4750B712F167}"/>
          </ac:picMkLst>
        </pc:picChg>
        <pc:picChg chg="del mod">
          <ac:chgData name="Ramūnas Strumila" userId="d26a8ff1-9994-4048-9612-c75a758e20f9" providerId="ADAL" clId="{2B101E0C-8271-406F-8F5B-F842A0CCC7A4}" dt="2026-05-02T07:36:18.873" v="1791" actId="478"/>
          <ac:picMkLst>
            <pc:docMk/>
            <pc:sldMk cId="2945303565" sldId="404"/>
            <ac:picMk id="36" creationId="{4DBD8F98-A51D-30B0-AA20-30C830E6E155}"/>
          </ac:picMkLst>
        </pc:picChg>
        <pc:picChg chg="del mod">
          <ac:chgData name="Ramūnas Strumila" userId="d26a8ff1-9994-4048-9612-c75a758e20f9" providerId="ADAL" clId="{2B101E0C-8271-406F-8F5B-F842A0CCC7A4}" dt="2026-05-02T07:36:18.873" v="1791" actId="478"/>
          <ac:picMkLst>
            <pc:docMk/>
            <pc:sldMk cId="2945303565" sldId="404"/>
            <ac:picMk id="39" creationId="{0C9431B6-2201-4A56-1F68-63F95A1AAC4D}"/>
          </ac:picMkLst>
        </pc:picChg>
        <pc:picChg chg="del">
          <ac:chgData name="Ramūnas Strumila" userId="d26a8ff1-9994-4048-9612-c75a758e20f9" providerId="ADAL" clId="{2B101E0C-8271-406F-8F5B-F842A0CCC7A4}" dt="2026-05-02T07:36:35.423" v="1793" actId="478"/>
          <ac:picMkLst>
            <pc:docMk/>
            <pc:sldMk cId="2945303565" sldId="404"/>
            <ac:picMk id="44" creationId="{4361DE3A-D47F-F594-736A-44ECFA42A2C7}"/>
          </ac:picMkLst>
        </pc:picChg>
        <pc:cxnChg chg="del">
          <ac:chgData name="Ramūnas Strumila" userId="d26a8ff1-9994-4048-9612-c75a758e20f9" providerId="ADAL" clId="{2B101E0C-8271-406F-8F5B-F842A0CCC7A4}" dt="2026-05-02T07:36:35.423" v="1793" actId="478"/>
          <ac:cxnSpMkLst>
            <pc:docMk/>
            <pc:sldMk cId="2945303565" sldId="404"/>
            <ac:cxnSpMk id="38" creationId="{52E7F553-0268-AE84-19EE-CD6C7086EEBC}"/>
          </ac:cxnSpMkLst>
        </pc:cxnChg>
        <pc:cxnChg chg="del">
          <ac:chgData name="Ramūnas Strumila" userId="d26a8ff1-9994-4048-9612-c75a758e20f9" providerId="ADAL" clId="{2B101E0C-8271-406F-8F5B-F842A0CCC7A4}" dt="2026-05-02T07:36:35.423" v="1793" actId="478"/>
          <ac:cxnSpMkLst>
            <pc:docMk/>
            <pc:sldMk cId="2945303565" sldId="404"/>
            <ac:cxnSpMk id="56" creationId="{0B5DBCCF-DDB2-1A94-AEE2-B20A072AB9FB}"/>
          </ac:cxnSpMkLst>
        </pc:cxnChg>
      </pc:sldChg>
      <pc:sldChg chg="del">
        <pc:chgData name="Ramūnas Strumila" userId="d26a8ff1-9994-4048-9612-c75a758e20f9" providerId="ADAL" clId="{2B101E0C-8271-406F-8F5B-F842A0CCC7A4}" dt="2026-05-02T10:44:47.568" v="4770" actId="47"/>
        <pc:sldMkLst>
          <pc:docMk/>
          <pc:sldMk cId="4045757718" sldId="405"/>
        </pc:sldMkLst>
      </pc:sldChg>
      <pc:sldChg chg="del ord">
        <pc:chgData name="Ramūnas Strumila" userId="d26a8ff1-9994-4048-9612-c75a758e20f9" providerId="ADAL" clId="{2B101E0C-8271-406F-8F5B-F842A0CCC7A4}" dt="2026-05-02T10:44:47.568" v="4770" actId="47"/>
        <pc:sldMkLst>
          <pc:docMk/>
          <pc:sldMk cId="4280008090" sldId="406"/>
        </pc:sldMkLst>
      </pc:sldChg>
      <pc:sldChg chg="del ord">
        <pc:chgData name="Ramūnas Strumila" userId="d26a8ff1-9994-4048-9612-c75a758e20f9" providerId="ADAL" clId="{2B101E0C-8271-406F-8F5B-F842A0CCC7A4}" dt="2026-05-02T10:44:47.568" v="4770" actId="47"/>
        <pc:sldMkLst>
          <pc:docMk/>
          <pc:sldMk cId="3275253415" sldId="407"/>
        </pc:sldMkLst>
      </pc:sldChg>
      <pc:sldChg chg="modSp new del mod ord">
        <pc:chgData name="Ramūnas Strumila" userId="d26a8ff1-9994-4048-9612-c75a758e20f9" providerId="ADAL" clId="{2B101E0C-8271-406F-8F5B-F842A0CCC7A4}" dt="2026-05-02T10:44:43.660" v="4769" actId="47"/>
        <pc:sldMkLst>
          <pc:docMk/>
          <pc:sldMk cId="3694616407" sldId="408"/>
        </pc:sldMkLst>
      </pc:sldChg>
      <pc:sldChg chg="addSp delSp new del mod ord">
        <pc:chgData name="Ramūnas Strumila" userId="d26a8ff1-9994-4048-9612-c75a758e20f9" providerId="ADAL" clId="{2B101E0C-8271-406F-8F5B-F842A0CCC7A4}" dt="2026-05-02T10:44:43.660" v="4769" actId="47"/>
        <pc:sldMkLst>
          <pc:docMk/>
          <pc:sldMk cId="3198520504" sldId="409"/>
        </pc:sldMkLst>
      </pc:sldChg>
      <pc:sldChg chg="modSp add del mod ord">
        <pc:chgData name="Ramūnas Strumila" userId="d26a8ff1-9994-4048-9612-c75a758e20f9" providerId="ADAL" clId="{2B101E0C-8271-406F-8F5B-F842A0CCC7A4}" dt="2026-05-02T10:44:43.660" v="4769" actId="47"/>
        <pc:sldMkLst>
          <pc:docMk/>
          <pc:sldMk cId="384195852" sldId="410"/>
        </pc:sldMkLst>
        <pc:spChg chg="mod">
          <ac:chgData name="Ramūnas Strumila" userId="d26a8ff1-9994-4048-9612-c75a758e20f9" providerId="ADAL" clId="{2B101E0C-8271-406F-8F5B-F842A0CCC7A4}" dt="2026-05-02T07:37:52.447" v="1812" actId="20577"/>
          <ac:spMkLst>
            <pc:docMk/>
            <pc:sldMk cId="384195852" sldId="410"/>
            <ac:spMk id="3" creationId="{E9F9F861-128B-7EF4-B5E7-6753984FAE2A}"/>
          </ac:spMkLst>
        </pc:spChg>
      </pc:sldChg>
      <pc:sldChg chg="new del">
        <pc:chgData name="Ramūnas Strumila" userId="d26a8ff1-9994-4048-9612-c75a758e20f9" providerId="ADAL" clId="{2B101E0C-8271-406F-8F5B-F842A0CCC7A4}" dt="2026-05-02T10:44:43.660" v="4769" actId="47"/>
        <pc:sldMkLst>
          <pc:docMk/>
          <pc:sldMk cId="2293222667" sldId="411"/>
        </pc:sldMkLst>
      </pc:sldChg>
      <pc:sldChg chg="addSp delSp modSp add del mod">
        <pc:chgData name="Ramūnas Strumila" userId="d26a8ff1-9994-4048-9612-c75a758e20f9" providerId="ADAL" clId="{2B101E0C-8271-406F-8F5B-F842A0CCC7A4}" dt="2026-05-02T10:44:43.660" v="4769" actId="47"/>
        <pc:sldMkLst>
          <pc:docMk/>
          <pc:sldMk cId="1843301640" sldId="412"/>
        </pc:sldMkLst>
      </pc:sldChg>
      <pc:sldChg chg="addSp modSp add del mod">
        <pc:chgData name="Ramūnas Strumila" userId="d26a8ff1-9994-4048-9612-c75a758e20f9" providerId="ADAL" clId="{2B101E0C-8271-406F-8F5B-F842A0CCC7A4}" dt="2026-05-02T10:44:43.660" v="4769" actId="47"/>
        <pc:sldMkLst>
          <pc:docMk/>
          <pc:sldMk cId="4189316195" sldId="413"/>
        </pc:sldMkLst>
        <pc:spChg chg="add mod">
          <ac:chgData name="Ramūnas Strumila" userId="d26a8ff1-9994-4048-9612-c75a758e20f9" providerId="ADAL" clId="{2B101E0C-8271-406F-8F5B-F842A0CCC7A4}" dt="2026-05-02T08:11:12.264" v="2505" actId="20577"/>
          <ac:spMkLst>
            <pc:docMk/>
            <pc:sldMk cId="4189316195" sldId="413"/>
            <ac:spMk id="5" creationId="{683D96C6-C263-69B6-9A0D-8C7F45519100}"/>
          </ac:spMkLst>
        </pc:spChg>
        <pc:spChg chg="add mod">
          <ac:chgData name="Ramūnas Strumila" userId="d26a8ff1-9994-4048-9612-c75a758e20f9" providerId="ADAL" clId="{2B101E0C-8271-406F-8F5B-F842A0CCC7A4}" dt="2026-05-02T07:23:22.553" v="1768" actId="114"/>
          <ac:spMkLst>
            <pc:docMk/>
            <pc:sldMk cId="4189316195" sldId="413"/>
            <ac:spMk id="7" creationId="{8E0C5842-6036-ABA2-1D83-5945D140BDEC}"/>
          </ac:spMkLst>
        </pc:spChg>
        <pc:picChg chg="add mod">
          <ac:chgData name="Ramūnas Strumila" userId="d26a8ff1-9994-4048-9612-c75a758e20f9" providerId="ADAL" clId="{2B101E0C-8271-406F-8F5B-F842A0CCC7A4}" dt="2026-05-02T07:22:52.466" v="1757" actId="14100"/>
          <ac:picMkLst>
            <pc:docMk/>
            <pc:sldMk cId="4189316195" sldId="413"/>
            <ac:picMk id="6" creationId="{EA426FC9-D2A1-A615-3446-4FAF212941C9}"/>
          </ac:picMkLst>
        </pc:picChg>
      </pc:sldChg>
      <pc:sldChg chg="new del">
        <pc:chgData name="Ramūnas Strumila" userId="d26a8ff1-9994-4048-9612-c75a758e20f9" providerId="ADAL" clId="{2B101E0C-8271-406F-8F5B-F842A0CCC7A4}" dt="2026-05-02T10:44:43.660" v="4769" actId="47"/>
        <pc:sldMkLst>
          <pc:docMk/>
          <pc:sldMk cId="1518085465" sldId="414"/>
        </pc:sldMkLst>
      </pc:sldChg>
      <pc:sldChg chg="modSp add del mod">
        <pc:chgData name="Ramūnas Strumila" userId="d26a8ff1-9994-4048-9612-c75a758e20f9" providerId="ADAL" clId="{2B101E0C-8271-406F-8F5B-F842A0CCC7A4}" dt="2026-05-02T09:02:41.615" v="3548" actId="2696"/>
        <pc:sldMkLst>
          <pc:docMk/>
          <pc:sldMk cId="2129304242" sldId="415"/>
        </pc:sldMkLst>
        <pc:spChg chg="mod">
          <ac:chgData name="Ramūnas Strumila" userId="d26a8ff1-9994-4048-9612-c75a758e20f9" providerId="ADAL" clId="{2B101E0C-8271-406F-8F5B-F842A0CCC7A4}" dt="2026-05-02T07:33:46.026" v="1788" actId="14100"/>
          <ac:spMkLst>
            <pc:docMk/>
            <pc:sldMk cId="2129304242" sldId="415"/>
            <ac:spMk id="2" creationId="{5967CD13-67D7-ABD2-FFC5-72FDE636DD18}"/>
          </ac:spMkLst>
        </pc:spChg>
        <pc:spChg chg="mod">
          <ac:chgData name="Ramūnas Strumila" userId="d26a8ff1-9994-4048-9612-c75a758e20f9" providerId="ADAL" clId="{2B101E0C-8271-406F-8F5B-F842A0CCC7A4}" dt="2026-05-02T07:30:46.075" v="1784" actId="14100"/>
          <ac:spMkLst>
            <pc:docMk/>
            <pc:sldMk cId="2129304242" sldId="415"/>
            <ac:spMk id="3" creationId="{1BFEBE0B-EBD1-A1B2-B1AE-406232F96053}"/>
          </ac:spMkLst>
        </pc:spChg>
      </pc:sldChg>
      <pc:sldChg chg="add del">
        <pc:chgData name="Ramūnas Strumila" userId="d26a8ff1-9994-4048-9612-c75a758e20f9" providerId="ADAL" clId="{2B101E0C-8271-406F-8F5B-F842A0CCC7A4}" dt="2026-05-02T10:44:47.568" v="4770" actId="47"/>
        <pc:sldMkLst>
          <pc:docMk/>
          <pc:sldMk cId="2544643470" sldId="416"/>
        </pc:sldMkLst>
      </pc:sldChg>
      <pc:sldChg chg="addSp delSp modSp add mod">
        <pc:chgData name="Ramūnas Strumila" userId="d26a8ff1-9994-4048-9612-c75a758e20f9" providerId="ADAL" clId="{2B101E0C-8271-406F-8F5B-F842A0CCC7A4}" dt="2026-05-02T08:51:14.779" v="3392" actId="20577"/>
        <pc:sldMkLst>
          <pc:docMk/>
          <pc:sldMk cId="1203308179" sldId="417"/>
        </pc:sldMkLst>
        <pc:spChg chg="mod">
          <ac:chgData name="Ramūnas Strumila" userId="d26a8ff1-9994-4048-9612-c75a758e20f9" providerId="ADAL" clId="{2B101E0C-8271-406F-8F5B-F842A0CCC7A4}" dt="2026-05-02T08:26:35.753" v="2986" actId="1076"/>
          <ac:spMkLst>
            <pc:docMk/>
            <pc:sldMk cId="1203308179" sldId="417"/>
            <ac:spMk id="2" creationId="{DBD844BC-3FEF-D8AA-0466-DC47561D5A70}"/>
          </ac:spMkLst>
        </pc:spChg>
        <pc:spChg chg="del mod">
          <ac:chgData name="Ramūnas Strumila" userId="d26a8ff1-9994-4048-9612-c75a758e20f9" providerId="ADAL" clId="{2B101E0C-8271-406F-8F5B-F842A0CCC7A4}" dt="2026-05-02T08:22:13.263" v="2871" actId="478"/>
          <ac:spMkLst>
            <pc:docMk/>
            <pc:sldMk cId="1203308179" sldId="417"/>
            <ac:spMk id="3" creationId="{E510403F-E89C-135B-D498-10506EB756DB}"/>
          </ac:spMkLst>
        </pc:spChg>
        <pc:spChg chg="add mod">
          <ac:chgData name="Ramūnas Strumila" userId="d26a8ff1-9994-4048-9612-c75a758e20f9" providerId="ADAL" clId="{2B101E0C-8271-406F-8F5B-F842A0CCC7A4}" dt="2026-05-02T08:27:00.360" v="2988" actId="208"/>
          <ac:spMkLst>
            <pc:docMk/>
            <pc:sldMk cId="1203308179" sldId="417"/>
            <ac:spMk id="5" creationId="{22279F79-89FD-DFE4-DDF7-47AC86A5D06F}"/>
          </ac:spMkLst>
        </pc:spChg>
        <pc:spChg chg="mod">
          <ac:chgData name="Ramūnas Strumila" userId="d26a8ff1-9994-4048-9612-c75a758e20f9" providerId="ADAL" clId="{2B101E0C-8271-406F-8F5B-F842A0CCC7A4}" dt="2026-05-02T08:28:04.096" v="3006" actId="1076"/>
          <ac:spMkLst>
            <pc:docMk/>
            <pc:sldMk cId="1203308179" sldId="417"/>
            <ac:spMk id="6" creationId="{8761D3F8-4A79-A3D9-332D-89B9D73373D2}"/>
          </ac:spMkLst>
        </pc:spChg>
        <pc:spChg chg="add del mod">
          <ac:chgData name="Ramūnas Strumila" userId="d26a8ff1-9994-4048-9612-c75a758e20f9" providerId="ADAL" clId="{2B101E0C-8271-406F-8F5B-F842A0CCC7A4}" dt="2026-05-02T08:05:58.815" v="2368" actId="478"/>
          <ac:spMkLst>
            <pc:docMk/>
            <pc:sldMk cId="1203308179" sldId="417"/>
            <ac:spMk id="8" creationId="{FA70F730-2526-4814-FBC3-3F32E6343221}"/>
          </ac:spMkLst>
        </pc:spChg>
        <pc:spChg chg="del">
          <ac:chgData name="Ramūnas Strumila" userId="d26a8ff1-9994-4048-9612-c75a758e20f9" providerId="ADAL" clId="{2B101E0C-8271-406F-8F5B-F842A0CCC7A4}" dt="2026-05-02T08:02:33.154" v="2343" actId="478"/>
          <ac:spMkLst>
            <pc:docMk/>
            <pc:sldMk cId="1203308179" sldId="417"/>
            <ac:spMk id="10" creationId="{242A1B02-F0CF-607F-AD5F-87FD6D79C415}"/>
          </ac:spMkLst>
        </pc:spChg>
        <pc:spChg chg="add del mod">
          <ac:chgData name="Ramūnas Strumila" userId="d26a8ff1-9994-4048-9612-c75a758e20f9" providerId="ADAL" clId="{2B101E0C-8271-406F-8F5B-F842A0CCC7A4}" dt="2026-05-02T08:08:15.820" v="2398" actId="478"/>
          <ac:spMkLst>
            <pc:docMk/>
            <pc:sldMk cId="1203308179" sldId="417"/>
            <ac:spMk id="12" creationId="{22363569-EA0E-60DC-0C52-5C55A4F9783D}"/>
          </ac:spMkLst>
        </pc:spChg>
        <pc:spChg chg="add del mod">
          <ac:chgData name="Ramūnas Strumila" userId="d26a8ff1-9994-4048-9612-c75a758e20f9" providerId="ADAL" clId="{2B101E0C-8271-406F-8F5B-F842A0CCC7A4}" dt="2026-05-02T08:08:15.820" v="2398" actId="478"/>
          <ac:spMkLst>
            <pc:docMk/>
            <pc:sldMk cId="1203308179" sldId="417"/>
            <ac:spMk id="14" creationId="{63F1C4CB-6C03-4232-6CE8-0D79D882B2FC}"/>
          </ac:spMkLst>
        </pc:spChg>
        <pc:spChg chg="add mod">
          <ac:chgData name="Ramūnas Strumila" userId="d26a8ff1-9994-4048-9612-c75a758e20f9" providerId="ADAL" clId="{2B101E0C-8271-406F-8F5B-F842A0CCC7A4}" dt="2026-05-02T08:26:43.894" v="2987" actId="1076"/>
          <ac:spMkLst>
            <pc:docMk/>
            <pc:sldMk cId="1203308179" sldId="417"/>
            <ac:spMk id="18" creationId="{BF6CFCE5-5A8B-6BA5-3A8D-1B604BA342BF}"/>
          </ac:spMkLst>
        </pc:spChg>
        <pc:spChg chg="add mod">
          <ac:chgData name="Ramūnas Strumila" userId="d26a8ff1-9994-4048-9612-c75a758e20f9" providerId="ADAL" clId="{2B101E0C-8271-406F-8F5B-F842A0CCC7A4}" dt="2026-05-02T08:51:14.779" v="3392" actId="20577"/>
          <ac:spMkLst>
            <pc:docMk/>
            <pc:sldMk cId="1203308179" sldId="417"/>
            <ac:spMk id="19" creationId="{2A027484-3BA9-7DF6-64F5-4625E4AD2EA9}"/>
          </ac:spMkLst>
        </pc:spChg>
        <pc:spChg chg="add mod">
          <ac:chgData name="Ramūnas Strumila" userId="d26a8ff1-9994-4048-9612-c75a758e20f9" providerId="ADAL" clId="{2B101E0C-8271-406F-8F5B-F842A0CCC7A4}" dt="2026-05-02T08:45:17.230" v="3111" actId="20577"/>
          <ac:spMkLst>
            <pc:docMk/>
            <pc:sldMk cId="1203308179" sldId="417"/>
            <ac:spMk id="21" creationId="{0A83D16E-D5BF-7D62-F6B2-7A6DDDABFFF0}"/>
          </ac:spMkLst>
        </pc:spChg>
        <pc:spChg chg="add mod">
          <ac:chgData name="Ramūnas Strumila" userId="d26a8ff1-9994-4048-9612-c75a758e20f9" providerId="ADAL" clId="{2B101E0C-8271-406F-8F5B-F842A0CCC7A4}" dt="2026-05-02T08:26:43.894" v="2987" actId="1076"/>
          <ac:spMkLst>
            <pc:docMk/>
            <pc:sldMk cId="1203308179" sldId="417"/>
            <ac:spMk id="23" creationId="{773F6E79-D23D-8366-6152-D6F47CB63963}"/>
          </ac:spMkLst>
        </pc:spChg>
        <pc:spChg chg="add mod">
          <ac:chgData name="Ramūnas Strumila" userId="d26a8ff1-9994-4048-9612-c75a758e20f9" providerId="ADAL" clId="{2B101E0C-8271-406F-8F5B-F842A0CCC7A4}" dt="2026-05-02T08:26:43.894" v="2987" actId="1076"/>
          <ac:spMkLst>
            <pc:docMk/>
            <pc:sldMk cId="1203308179" sldId="417"/>
            <ac:spMk id="25" creationId="{F8AEAB07-0149-6AC4-94E9-0096E42F4A7C}"/>
          </ac:spMkLst>
        </pc:spChg>
        <pc:spChg chg="add mod">
          <ac:chgData name="Ramūnas Strumila" userId="d26a8ff1-9994-4048-9612-c75a758e20f9" providerId="ADAL" clId="{2B101E0C-8271-406F-8F5B-F842A0CCC7A4}" dt="2026-05-02T08:28:15.596" v="3008" actId="14100"/>
          <ac:spMkLst>
            <pc:docMk/>
            <pc:sldMk cId="1203308179" sldId="417"/>
            <ac:spMk id="27" creationId="{2280712D-E7B4-A964-E7F3-10248AFE08CB}"/>
          </ac:spMkLst>
        </pc:spChg>
        <pc:spChg chg="add mod">
          <ac:chgData name="Ramūnas Strumila" userId="d26a8ff1-9994-4048-9612-c75a758e20f9" providerId="ADAL" clId="{2B101E0C-8271-406F-8F5B-F842A0CCC7A4}" dt="2026-05-02T08:49:27.185" v="3382" actId="1076"/>
          <ac:spMkLst>
            <pc:docMk/>
            <pc:sldMk cId="1203308179" sldId="417"/>
            <ac:spMk id="29" creationId="{53A6F3BA-A730-10F3-CAEE-F8FD3B7F535D}"/>
          </ac:spMkLst>
        </pc:spChg>
        <pc:spChg chg="add mod">
          <ac:chgData name="Ramūnas Strumila" userId="d26a8ff1-9994-4048-9612-c75a758e20f9" providerId="ADAL" clId="{2B101E0C-8271-406F-8F5B-F842A0CCC7A4}" dt="2026-05-02T08:49:27.185" v="3382" actId="1076"/>
          <ac:spMkLst>
            <pc:docMk/>
            <pc:sldMk cId="1203308179" sldId="417"/>
            <ac:spMk id="31" creationId="{B86F7306-9F2F-53A9-25F9-F5A67D126A6F}"/>
          </ac:spMkLst>
        </pc:spChg>
        <pc:spChg chg="mod">
          <ac:chgData name="Ramūnas Strumila" userId="d26a8ff1-9994-4048-9612-c75a758e20f9" providerId="ADAL" clId="{2B101E0C-8271-406F-8F5B-F842A0CCC7A4}" dt="2026-05-02T08:49:27.185" v="3382" actId="1076"/>
          <ac:spMkLst>
            <pc:docMk/>
            <pc:sldMk cId="1203308179" sldId="417"/>
            <ac:spMk id="64" creationId="{39A1A90D-7C60-6E8B-8AB2-5EC244C14D48}"/>
          </ac:spMkLst>
        </pc:spChg>
        <pc:picChg chg="add mod">
          <ac:chgData name="Ramūnas Strumila" userId="d26a8ff1-9994-4048-9612-c75a758e20f9" providerId="ADAL" clId="{2B101E0C-8271-406F-8F5B-F842A0CCC7A4}" dt="2026-05-02T08:45:17.683" v="3112" actId="14826"/>
          <ac:picMkLst>
            <pc:docMk/>
            <pc:sldMk cId="1203308179" sldId="417"/>
            <ac:picMk id="4" creationId="{8457D5E8-02FF-9E7D-3FA0-CAB85546E457}"/>
          </ac:picMkLst>
        </pc:picChg>
        <pc:picChg chg="del mod">
          <ac:chgData name="Ramūnas Strumila" userId="d26a8ff1-9994-4048-9612-c75a758e20f9" providerId="ADAL" clId="{2B101E0C-8271-406F-8F5B-F842A0CCC7A4}" dt="2026-05-02T07:56:17.019" v="2255" actId="478"/>
          <ac:picMkLst>
            <pc:docMk/>
            <pc:sldMk cId="1203308179" sldId="417"/>
            <ac:picMk id="7" creationId="{78A7E13D-528F-72A5-01C8-441724BD8685}"/>
          </ac:picMkLst>
        </pc:picChg>
        <pc:picChg chg="add del mod">
          <ac:chgData name="Ramūnas Strumila" userId="d26a8ff1-9994-4048-9612-c75a758e20f9" providerId="ADAL" clId="{2B101E0C-8271-406F-8F5B-F842A0CCC7A4}" dt="2026-05-02T08:08:15.820" v="2398" actId="478"/>
          <ac:picMkLst>
            <pc:docMk/>
            <pc:sldMk cId="1203308179" sldId="417"/>
            <ac:picMk id="9" creationId="{267D3996-CD06-54C9-EC1C-CB16D065A4F0}"/>
          </ac:picMkLst>
        </pc:picChg>
        <pc:picChg chg="del mod">
          <ac:chgData name="Ramūnas Strumila" userId="d26a8ff1-9994-4048-9612-c75a758e20f9" providerId="ADAL" clId="{2B101E0C-8271-406F-8F5B-F842A0CCC7A4}" dt="2026-05-02T07:56:57.424" v="2267" actId="478"/>
          <ac:picMkLst>
            <pc:docMk/>
            <pc:sldMk cId="1203308179" sldId="417"/>
            <ac:picMk id="11" creationId="{2A8629B6-4766-2EE6-E580-CDF2E6F6D43D}"/>
          </ac:picMkLst>
        </pc:picChg>
        <pc:picChg chg="del mod">
          <ac:chgData name="Ramūnas Strumila" userId="d26a8ff1-9994-4048-9612-c75a758e20f9" providerId="ADAL" clId="{2B101E0C-8271-406F-8F5B-F842A0CCC7A4}" dt="2026-05-02T07:56:58.116" v="2268" actId="478"/>
          <ac:picMkLst>
            <pc:docMk/>
            <pc:sldMk cId="1203308179" sldId="417"/>
            <ac:picMk id="13" creationId="{8021A8E2-8AFA-E6A2-2E96-4DA35312A622}"/>
          </ac:picMkLst>
        </pc:picChg>
        <pc:picChg chg="del mod">
          <ac:chgData name="Ramūnas Strumila" userId="d26a8ff1-9994-4048-9612-c75a758e20f9" providerId="ADAL" clId="{2B101E0C-8271-406F-8F5B-F842A0CCC7A4}" dt="2026-05-02T07:57:31.402" v="2279" actId="478"/>
          <ac:picMkLst>
            <pc:docMk/>
            <pc:sldMk cId="1203308179" sldId="417"/>
            <ac:picMk id="15" creationId="{EAF2BC26-4D41-90BD-37D1-8EC65FD4A8B1}"/>
          </ac:picMkLst>
        </pc:picChg>
        <pc:picChg chg="add mod">
          <ac:chgData name="Ramūnas Strumila" userId="d26a8ff1-9994-4048-9612-c75a758e20f9" providerId="ADAL" clId="{2B101E0C-8271-406F-8F5B-F842A0CCC7A4}" dt="2026-05-02T08:51:14.528" v="3391" actId="14826"/>
          <ac:picMkLst>
            <pc:docMk/>
            <pc:sldMk cId="1203308179" sldId="417"/>
            <ac:picMk id="16" creationId="{A0CA4EF3-2EFB-ED7D-9A31-3DAAFA333388}"/>
          </ac:picMkLst>
        </pc:picChg>
        <pc:picChg chg="del mod">
          <ac:chgData name="Ramūnas Strumila" userId="d26a8ff1-9994-4048-9612-c75a758e20f9" providerId="ADAL" clId="{2B101E0C-8271-406F-8F5B-F842A0CCC7A4}" dt="2026-05-02T07:57:32.305" v="2280" actId="478"/>
          <ac:picMkLst>
            <pc:docMk/>
            <pc:sldMk cId="1203308179" sldId="417"/>
            <ac:picMk id="17" creationId="{E6391F44-D733-058D-8444-7C8E657FDFB0}"/>
          </ac:picMkLst>
        </pc:picChg>
        <pc:picChg chg="del mod">
          <ac:chgData name="Ramūnas Strumila" userId="d26a8ff1-9994-4048-9612-c75a758e20f9" providerId="ADAL" clId="{2B101E0C-8271-406F-8F5B-F842A0CCC7A4}" dt="2026-05-02T07:57:30.354" v="2278" actId="478"/>
          <ac:picMkLst>
            <pc:docMk/>
            <pc:sldMk cId="1203308179" sldId="417"/>
            <ac:picMk id="20" creationId="{B81489AC-34B3-499A-67E3-8218CFDA71C7}"/>
          </ac:picMkLst>
        </pc:picChg>
        <pc:picChg chg="del mod">
          <ac:chgData name="Ramūnas Strumila" userId="d26a8ff1-9994-4048-9612-c75a758e20f9" providerId="ADAL" clId="{2B101E0C-8271-406F-8F5B-F842A0CCC7A4}" dt="2026-05-02T07:57:50.331" v="2284" actId="478"/>
          <ac:picMkLst>
            <pc:docMk/>
            <pc:sldMk cId="1203308179" sldId="417"/>
            <ac:picMk id="22" creationId="{2A80D40B-AB12-BD8B-FD90-D00CFEF91F29}"/>
          </ac:picMkLst>
        </pc:picChg>
        <pc:picChg chg="del mod">
          <ac:chgData name="Ramūnas Strumila" userId="d26a8ff1-9994-4048-9612-c75a758e20f9" providerId="ADAL" clId="{2B101E0C-8271-406F-8F5B-F842A0CCC7A4}" dt="2026-05-02T07:58:42.569" v="2291" actId="478"/>
          <ac:picMkLst>
            <pc:docMk/>
            <pc:sldMk cId="1203308179" sldId="417"/>
            <ac:picMk id="24" creationId="{99D8B95B-A536-96F1-771B-4905D404A392}"/>
          </ac:picMkLst>
        </pc:picChg>
        <pc:picChg chg="del mod">
          <ac:chgData name="Ramūnas Strumila" userId="d26a8ff1-9994-4048-9612-c75a758e20f9" providerId="ADAL" clId="{2B101E0C-8271-406F-8F5B-F842A0CCC7A4}" dt="2026-05-02T07:58:43.498" v="2292" actId="478"/>
          <ac:picMkLst>
            <pc:docMk/>
            <pc:sldMk cId="1203308179" sldId="417"/>
            <ac:picMk id="26" creationId="{E31216E8-0545-F9ED-D102-215BB5F7079C}"/>
          </ac:picMkLst>
        </pc:picChg>
        <pc:picChg chg="del mod">
          <ac:chgData name="Ramūnas Strumila" userId="d26a8ff1-9994-4048-9612-c75a758e20f9" providerId="ADAL" clId="{2B101E0C-8271-406F-8F5B-F842A0CCC7A4}" dt="2026-05-02T08:00:21.283" v="2318" actId="478"/>
          <ac:picMkLst>
            <pc:docMk/>
            <pc:sldMk cId="1203308179" sldId="417"/>
            <ac:picMk id="28" creationId="{15B51F16-B423-A950-5F9D-3CD52B233390}"/>
          </ac:picMkLst>
        </pc:picChg>
        <pc:picChg chg="del mod">
          <ac:chgData name="Ramūnas Strumila" userId="d26a8ff1-9994-4048-9612-c75a758e20f9" providerId="ADAL" clId="{2B101E0C-8271-406F-8F5B-F842A0CCC7A4}" dt="2026-05-02T07:59:00.595" v="2296" actId="478"/>
          <ac:picMkLst>
            <pc:docMk/>
            <pc:sldMk cId="1203308179" sldId="417"/>
            <ac:picMk id="30" creationId="{33B4FBE5-F727-6E42-9767-2A9AB5E2E68E}"/>
          </ac:picMkLst>
        </pc:picChg>
        <pc:picChg chg="del mod">
          <ac:chgData name="Ramūnas Strumila" userId="d26a8ff1-9994-4048-9612-c75a758e20f9" providerId="ADAL" clId="{2B101E0C-8271-406F-8F5B-F842A0CCC7A4}" dt="2026-05-02T08:00:36.925" v="2322" actId="478"/>
          <ac:picMkLst>
            <pc:docMk/>
            <pc:sldMk cId="1203308179" sldId="417"/>
            <ac:picMk id="32" creationId="{14446CDF-000B-577A-3C97-5101DC2CD6E3}"/>
          </ac:picMkLst>
        </pc:picChg>
        <pc:picChg chg="del mod">
          <ac:chgData name="Ramūnas Strumila" userId="d26a8ff1-9994-4048-9612-c75a758e20f9" providerId="ADAL" clId="{2B101E0C-8271-406F-8F5B-F842A0CCC7A4}" dt="2026-05-02T07:59:42.354" v="2306" actId="478"/>
          <ac:picMkLst>
            <pc:docMk/>
            <pc:sldMk cId="1203308179" sldId="417"/>
            <ac:picMk id="34" creationId="{4E50E8A8-8A3D-B1D8-68CB-A62CB6EA1180}"/>
          </ac:picMkLst>
        </pc:picChg>
        <pc:picChg chg="add del mod">
          <ac:chgData name="Ramūnas Strumila" userId="d26a8ff1-9994-4048-9612-c75a758e20f9" providerId="ADAL" clId="{2B101E0C-8271-406F-8F5B-F842A0CCC7A4}" dt="2026-05-02T07:59:52.012" v="2311" actId="478"/>
          <ac:picMkLst>
            <pc:docMk/>
            <pc:sldMk cId="1203308179" sldId="417"/>
            <ac:picMk id="36" creationId="{A39DC9A5-8950-CA2B-499A-26B98C30FAF4}"/>
          </ac:picMkLst>
        </pc:picChg>
        <pc:picChg chg="add del mod">
          <ac:chgData name="Ramūnas Strumila" userId="d26a8ff1-9994-4048-9612-c75a758e20f9" providerId="ADAL" clId="{2B101E0C-8271-406F-8F5B-F842A0CCC7A4}" dt="2026-05-02T07:59:52.629" v="2312" actId="478"/>
          <ac:picMkLst>
            <pc:docMk/>
            <pc:sldMk cId="1203308179" sldId="417"/>
            <ac:picMk id="39" creationId="{BF36C92C-CC97-08C6-E1D2-F5DE609AB750}"/>
          </ac:picMkLst>
        </pc:picChg>
        <pc:picChg chg="del mod">
          <ac:chgData name="Ramūnas Strumila" userId="d26a8ff1-9994-4048-9612-c75a758e20f9" providerId="ADAL" clId="{2B101E0C-8271-406F-8F5B-F842A0CCC7A4}" dt="2026-05-02T07:59:53.287" v="2313" actId="478"/>
          <ac:picMkLst>
            <pc:docMk/>
            <pc:sldMk cId="1203308179" sldId="417"/>
            <ac:picMk id="41" creationId="{80FBE05B-8E09-B66C-A4C9-894289ED3D5B}"/>
          </ac:picMkLst>
        </pc:picChg>
        <pc:picChg chg="mod">
          <ac:chgData name="Ramūnas Strumila" userId="d26a8ff1-9994-4048-9612-c75a758e20f9" providerId="ADAL" clId="{2B101E0C-8271-406F-8F5B-F842A0CCC7A4}" dt="2026-05-02T08:49:27.185" v="3382" actId="1076"/>
          <ac:picMkLst>
            <pc:docMk/>
            <pc:sldMk cId="1203308179" sldId="417"/>
            <ac:picMk id="44" creationId="{A44EC4F0-C7AA-8964-DB94-C494353DDA3D}"/>
          </ac:picMkLst>
        </pc:picChg>
        <pc:picChg chg="add mod">
          <ac:chgData name="Ramūnas Strumila" userId="d26a8ff1-9994-4048-9612-c75a758e20f9" providerId="ADAL" clId="{2B101E0C-8271-406F-8F5B-F842A0CCC7A4}" dt="2026-05-02T08:04:20.730" v="2356" actId="1076"/>
          <ac:picMkLst>
            <pc:docMk/>
            <pc:sldMk cId="1203308179" sldId="417"/>
            <ac:picMk id="1026" creationId="{8D23F9CA-7202-5705-385B-DE053615D28B}"/>
          </ac:picMkLst>
        </pc:picChg>
        <pc:picChg chg="add mod">
          <ac:chgData name="Ramūnas Strumila" userId="d26a8ff1-9994-4048-9612-c75a758e20f9" providerId="ADAL" clId="{2B101E0C-8271-406F-8F5B-F842A0CCC7A4}" dt="2026-05-02T08:04:20.730" v="2356" actId="1076"/>
          <ac:picMkLst>
            <pc:docMk/>
            <pc:sldMk cId="1203308179" sldId="417"/>
            <ac:picMk id="1028" creationId="{4D716E00-2756-FFA0-0F88-8AE8C46740BB}"/>
          </ac:picMkLst>
        </pc:picChg>
        <pc:picChg chg="add mod">
          <ac:chgData name="Ramūnas Strumila" userId="d26a8ff1-9994-4048-9612-c75a758e20f9" providerId="ADAL" clId="{2B101E0C-8271-406F-8F5B-F842A0CCC7A4}" dt="2026-05-02T08:01:01.438" v="2326" actId="1076"/>
          <ac:picMkLst>
            <pc:docMk/>
            <pc:sldMk cId="1203308179" sldId="417"/>
            <ac:picMk id="1030" creationId="{F463AEA2-913A-AAE6-4EB6-0C58131FC8DD}"/>
          </ac:picMkLst>
        </pc:picChg>
        <pc:picChg chg="add mod">
          <ac:chgData name="Ramūnas Strumila" userId="d26a8ff1-9994-4048-9612-c75a758e20f9" providerId="ADAL" clId="{2B101E0C-8271-406F-8F5B-F842A0CCC7A4}" dt="2026-05-02T08:04:20.730" v="2356" actId="1076"/>
          <ac:picMkLst>
            <pc:docMk/>
            <pc:sldMk cId="1203308179" sldId="417"/>
            <ac:picMk id="1032" creationId="{EA8E245D-A5E1-A9B9-4CA7-592804BCEC54}"/>
          </ac:picMkLst>
        </pc:picChg>
        <pc:picChg chg="add mod">
          <ac:chgData name="Ramūnas Strumila" userId="d26a8ff1-9994-4048-9612-c75a758e20f9" providerId="ADAL" clId="{2B101E0C-8271-406F-8F5B-F842A0CCC7A4}" dt="2026-05-02T08:01:12.541" v="2328" actId="1076"/>
          <ac:picMkLst>
            <pc:docMk/>
            <pc:sldMk cId="1203308179" sldId="417"/>
            <ac:picMk id="1034" creationId="{99443784-ACE4-3308-F5AB-A5910381AE94}"/>
          </ac:picMkLst>
        </pc:picChg>
        <pc:picChg chg="add mod">
          <ac:chgData name="Ramūnas Strumila" userId="d26a8ff1-9994-4048-9612-c75a758e20f9" providerId="ADAL" clId="{2B101E0C-8271-406F-8F5B-F842A0CCC7A4}" dt="2026-05-02T08:04:20.730" v="2356" actId="1076"/>
          <ac:picMkLst>
            <pc:docMk/>
            <pc:sldMk cId="1203308179" sldId="417"/>
            <ac:picMk id="1036" creationId="{A67F7A16-9B13-C151-ACAA-1161D1A49EEE}"/>
          </ac:picMkLst>
        </pc:picChg>
        <pc:picChg chg="add mod">
          <ac:chgData name="Ramūnas Strumila" userId="d26a8ff1-9994-4048-9612-c75a758e20f9" providerId="ADAL" clId="{2B101E0C-8271-406F-8F5B-F842A0CCC7A4}" dt="2026-05-02T08:04:20.730" v="2356" actId="1076"/>
          <ac:picMkLst>
            <pc:docMk/>
            <pc:sldMk cId="1203308179" sldId="417"/>
            <ac:picMk id="1038" creationId="{31B85515-CC49-426F-4854-5D85F733F29C}"/>
          </ac:picMkLst>
        </pc:picChg>
        <pc:picChg chg="add mod">
          <ac:chgData name="Ramūnas Strumila" userId="d26a8ff1-9994-4048-9612-c75a758e20f9" providerId="ADAL" clId="{2B101E0C-8271-406F-8F5B-F842A0CCC7A4}" dt="2026-05-02T08:01:31.606" v="2332" actId="1076"/>
          <ac:picMkLst>
            <pc:docMk/>
            <pc:sldMk cId="1203308179" sldId="417"/>
            <ac:picMk id="1040" creationId="{D85DC319-BB7C-F259-80AE-D7653724BC55}"/>
          </ac:picMkLst>
        </pc:picChg>
        <pc:picChg chg="add mod">
          <ac:chgData name="Ramūnas Strumila" userId="d26a8ff1-9994-4048-9612-c75a758e20f9" providerId="ADAL" clId="{2B101E0C-8271-406F-8F5B-F842A0CCC7A4}" dt="2026-05-02T08:04:20.730" v="2356" actId="1076"/>
          <ac:picMkLst>
            <pc:docMk/>
            <pc:sldMk cId="1203308179" sldId="417"/>
            <ac:picMk id="1042" creationId="{91D26C14-5427-F2DA-6F58-A3937F8ECE18}"/>
          </ac:picMkLst>
        </pc:picChg>
        <pc:picChg chg="add mod">
          <ac:chgData name="Ramūnas Strumila" userId="d26a8ff1-9994-4048-9612-c75a758e20f9" providerId="ADAL" clId="{2B101E0C-8271-406F-8F5B-F842A0CCC7A4}" dt="2026-05-02T08:04:20.730" v="2356" actId="1076"/>
          <ac:picMkLst>
            <pc:docMk/>
            <pc:sldMk cId="1203308179" sldId="417"/>
            <ac:picMk id="1044" creationId="{37955AE9-719F-EF2B-1AF1-50374BC1AE7B}"/>
          </ac:picMkLst>
        </pc:picChg>
        <pc:picChg chg="add mod">
          <ac:chgData name="Ramūnas Strumila" userId="d26a8ff1-9994-4048-9612-c75a758e20f9" providerId="ADAL" clId="{2B101E0C-8271-406F-8F5B-F842A0CCC7A4}" dt="2026-05-02T08:02:03.658" v="2338" actId="1076"/>
          <ac:picMkLst>
            <pc:docMk/>
            <pc:sldMk cId="1203308179" sldId="417"/>
            <ac:picMk id="1046" creationId="{FDB35E47-80DF-8E48-8628-3477E4806CCA}"/>
          </ac:picMkLst>
        </pc:picChg>
        <pc:picChg chg="add mod">
          <ac:chgData name="Ramūnas Strumila" userId="d26a8ff1-9994-4048-9612-c75a758e20f9" providerId="ADAL" clId="{2B101E0C-8271-406F-8F5B-F842A0CCC7A4}" dt="2026-05-02T08:02:11.379" v="2339" actId="1076"/>
          <ac:picMkLst>
            <pc:docMk/>
            <pc:sldMk cId="1203308179" sldId="417"/>
            <ac:picMk id="1048" creationId="{88DF5223-2B2D-EDD6-5F36-C4783EF7AAE4}"/>
          </ac:picMkLst>
        </pc:picChg>
        <pc:picChg chg="add mod">
          <ac:chgData name="Ramūnas Strumila" userId="d26a8ff1-9994-4048-9612-c75a758e20f9" providerId="ADAL" clId="{2B101E0C-8271-406F-8F5B-F842A0CCC7A4}" dt="2026-05-02T08:02:16.924" v="2341" actId="1076"/>
          <ac:picMkLst>
            <pc:docMk/>
            <pc:sldMk cId="1203308179" sldId="417"/>
            <ac:picMk id="1050" creationId="{5252CD92-7858-F483-EE99-B7363AB4E0DA}"/>
          </ac:picMkLst>
        </pc:picChg>
        <pc:picChg chg="add mod">
          <ac:chgData name="Ramūnas Strumila" userId="d26a8ff1-9994-4048-9612-c75a758e20f9" providerId="ADAL" clId="{2B101E0C-8271-406F-8F5B-F842A0CCC7A4}" dt="2026-05-02T08:04:20.730" v="2356" actId="1076"/>
          <ac:picMkLst>
            <pc:docMk/>
            <pc:sldMk cId="1203308179" sldId="417"/>
            <ac:picMk id="1052" creationId="{30521429-4A9A-61B5-B10E-C644A1F3BB34}"/>
          </ac:picMkLst>
        </pc:picChg>
        <pc:picChg chg="add mod">
          <ac:chgData name="Ramūnas Strumila" userId="d26a8ff1-9994-4048-9612-c75a758e20f9" providerId="ADAL" clId="{2B101E0C-8271-406F-8F5B-F842A0CCC7A4}" dt="2026-05-02T08:02:27.027" v="2342" actId="1076"/>
          <ac:picMkLst>
            <pc:docMk/>
            <pc:sldMk cId="1203308179" sldId="417"/>
            <ac:picMk id="1054" creationId="{FAA8BA63-4C9D-D01B-0393-1883EF0DD211}"/>
          </ac:picMkLst>
        </pc:picChg>
        <pc:cxnChg chg="mod">
          <ac:chgData name="Ramūnas Strumila" userId="d26a8ff1-9994-4048-9612-c75a758e20f9" providerId="ADAL" clId="{2B101E0C-8271-406F-8F5B-F842A0CCC7A4}" dt="2026-05-02T08:49:27.185" v="3382" actId="1076"/>
          <ac:cxnSpMkLst>
            <pc:docMk/>
            <pc:sldMk cId="1203308179" sldId="417"/>
            <ac:cxnSpMk id="38" creationId="{E82C3E82-8614-83BF-4C03-85262AA7DAD0}"/>
          </ac:cxnSpMkLst>
        </pc:cxnChg>
        <pc:cxnChg chg="mod">
          <ac:chgData name="Ramūnas Strumila" userId="d26a8ff1-9994-4048-9612-c75a758e20f9" providerId="ADAL" clId="{2B101E0C-8271-406F-8F5B-F842A0CCC7A4}" dt="2026-05-02T08:49:30.827" v="3383" actId="1076"/>
          <ac:cxnSpMkLst>
            <pc:docMk/>
            <pc:sldMk cId="1203308179" sldId="417"/>
            <ac:cxnSpMk id="56" creationId="{52798600-7CB3-276F-A5E5-1688C1EDB5E4}"/>
          </ac:cxnSpMkLst>
        </pc:cxnChg>
      </pc:sldChg>
      <pc:sldChg chg="new del">
        <pc:chgData name="Ramūnas Strumila" userId="d26a8ff1-9994-4048-9612-c75a758e20f9" providerId="ADAL" clId="{2B101E0C-8271-406F-8F5B-F842A0CCC7A4}" dt="2026-05-02T10:44:47.568" v="4770" actId="47"/>
        <pc:sldMkLst>
          <pc:docMk/>
          <pc:sldMk cId="2349602653" sldId="418"/>
        </pc:sldMkLst>
      </pc:sldChg>
      <pc:sldChg chg="addSp delSp modSp add del mod ord">
        <pc:chgData name="Ramūnas Strumila" userId="d26a8ff1-9994-4048-9612-c75a758e20f9" providerId="ADAL" clId="{2B101E0C-8271-406F-8F5B-F842A0CCC7A4}" dt="2026-05-02T10:44:43.660" v="4769" actId="47"/>
        <pc:sldMkLst>
          <pc:docMk/>
          <pc:sldMk cId="4118245339" sldId="419"/>
        </pc:sldMkLst>
        <pc:spChg chg="add del mod">
          <ac:chgData name="Ramūnas Strumila" userId="d26a8ff1-9994-4048-9612-c75a758e20f9" providerId="ADAL" clId="{2B101E0C-8271-406F-8F5B-F842A0CCC7A4}" dt="2026-05-02T08:52:56.774" v="3419" actId="478"/>
          <ac:spMkLst>
            <pc:docMk/>
            <pc:sldMk cId="4118245339" sldId="419"/>
            <ac:spMk id="2" creationId="{6C5D18DB-83F2-15DE-0BDA-007A11EFAEBE}"/>
          </ac:spMkLst>
        </pc:spChg>
        <pc:spChg chg="mod">
          <ac:chgData name="Ramūnas Strumila" userId="d26a8ff1-9994-4048-9612-c75a758e20f9" providerId="ADAL" clId="{2B101E0C-8271-406F-8F5B-F842A0CCC7A4}" dt="2026-05-02T08:53:55.551" v="3427" actId="6549"/>
          <ac:spMkLst>
            <pc:docMk/>
            <pc:sldMk cId="4118245339" sldId="419"/>
            <ac:spMk id="6" creationId="{38E3DF75-ACED-FE49-5E00-F38B4CD6390D}"/>
          </ac:spMkLst>
        </pc:spChg>
        <pc:spChg chg="ord">
          <ac:chgData name="Ramūnas Strumila" userId="d26a8ff1-9994-4048-9612-c75a758e20f9" providerId="ADAL" clId="{2B101E0C-8271-406F-8F5B-F842A0CCC7A4}" dt="2026-05-02T08:42:35.554" v="3032" actId="166"/>
          <ac:spMkLst>
            <pc:docMk/>
            <pc:sldMk cId="4118245339" sldId="419"/>
            <ac:spMk id="8" creationId="{8E32443B-EC7B-2F5B-30AC-165651303534}"/>
          </ac:spMkLst>
        </pc:spChg>
        <pc:spChg chg="mod ord">
          <ac:chgData name="Ramūnas Strumila" userId="d26a8ff1-9994-4048-9612-c75a758e20f9" providerId="ADAL" clId="{2B101E0C-8271-406F-8F5B-F842A0CCC7A4}" dt="2026-05-02T08:44:31.109" v="3108" actId="1076"/>
          <ac:spMkLst>
            <pc:docMk/>
            <pc:sldMk cId="4118245339" sldId="419"/>
            <ac:spMk id="10" creationId="{3FD77108-C998-24EA-38DB-7D23CC1B9F6F}"/>
          </ac:spMkLst>
        </pc:spChg>
        <pc:spChg chg="add mod">
          <ac:chgData name="Ramūnas Strumila" userId="d26a8ff1-9994-4048-9612-c75a758e20f9" providerId="ADAL" clId="{2B101E0C-8271-406F-8F5B-F842A0CCC7A4}" dt="2026-05-02T08:54:12.458" v="3428" actId="20577"/>
          <ac:spMkLst>
            <pc:docMk/>
            <pc:sldMk cId="4118245339" sldId="419"/>
            <ac:spMk id="15" creationId="{4F05C2F4-0862-0A26-6805-B430D0FF42E0}"/>
          </ac:spMkLst>
        </pc:spChg>
        <pc:spChg chg="add mod">
          <ac:chgData name="Ramūnas Strumila" userId="d26a8ff1-9994-4048-9612-c75a758e20f9" providerId="ADAL" clId="{2B101E0C-8271-406F-8F5B-F842A0CCC7A4}" dt="2026-05-02T08:54:28.232" v="3430" actId="14100"/>
          <ac:spMkLst>
            <pc:docMk/>
            <pc:sldMk cId="4118245339" sldId="419"/>
            <ac:spMk id="26" creationId="{8B31B436-427C-41F1-7CF6-4BFC193DB8C6}"/>
          </ac:spMkLst>
        </pc:spChg>
        <pc:spChg chg="add mod">
          <ac:chgData name="Ramūnas Strumila" userId="d26a8ff1-9994-4048-9612-c75a758e20f9" providerId="ADAL" clId="{2B101E0C-8271-406F-8F5B-F842A0CCC7A4}" dt="2026-05-02T09:02:35.840" v="3547" actId="1076"/>
          <ac:spMkLst>
            <pc:docMk/>
            <pc:sldMk cId="4118245339" sldId="419"/>
            <ac:spMk id="28" creationId="{51B2F175-33D1-E176-9140-2468EE2BAC84}"/>
          </ac:spMkLst>
        </pc:spChg>
        <pc:grpChg chg="del">
          <ac:chgData name="Ramūnas Strumila" userId="d26a8ff1-9994-4048-9612-c75a758e20f9" providerId="ADAL" clId="{2B101E0C-8271-406F-8F5B-F842A0CCC7A4}" dt="2026-05-02T08:42:53.994" v="3034" actId="478"/>
          <ac:grpSpMkLst>
            <pc:docMk/>
            <pc:sldMk cId="4118245339" sldId="419"/>
            <ac:grpSpMk id="5" creationId="{A4BFAA18-9A0E-21A2-83C4-E4BF247BF048}"/>
          </ac:grpSpMkLst>
        </pc:grpChg>
        <pc:picChg chg="add del mod modCrop">
          <ac:chgData name="Ramūnas Strumila" userId="d26a8ff1-9994-4048-9612-c75a758e20f9" providerId="ADAL" clId="{2B101E0C-8271-406F-8F5B-F842A0CCC7A4}" dt="2026-05-02T08:42:52.285" v="3033" actId="21"/>
          <ac:picMkLst>
            <pc:docMk/>
            <pc:sldMk cId="4118245339" sldId="419"/>
            <ac:picMk id="9" creationId="{E619A698-3946-E46D-9A7F-CF2C4A393603}"/>
          </ac:picMkLst>
        </pc:picChg>
        <pc:picChg chg="add mod ord">
          <ac:chgData name="Ramūnas Strumila" userId="d26a8ff1-9994-4048-9612-c75a758e20f9" providerId="ADAL" clId="{2B101E0C-8271-406F-8F5B-F842A0CCC7A4}" dt="2026-05-02T08:43:02.572" v="3037" actId="208"/>
          <ac:picMkLst>
            <pc:docMk/>
            <pc:sldMk cId="4118245339" sldId="419"/>
            <ac:picMk id="11" creationId="{E619A698-3946-E46D-9A7F-CF2C4A393603}"/>
          </ac:picMkLst>
        </pc:picChg>
        <pc:picChg chg="add mod">
          <ac:chgData name="Ramūnas Strumila" userId="d26a8ff1-9994-4048-9612-c75a758e20f9" providerId="ADAL" clId="{2B101E0C-8271-406F-8F5B-F842A0CCC7A4}" dt="2026-05-02T08:46:00.314" v="3123" actId="1076"/>
          <ac:picMkLst>
            <pc:docMk/>
            <pc:sldMk cId="4118245339" sldId="419"/>
            <ac:picMk id="13" creationId="{FA1E0372-1839-8CEE-485F-2061678555DB}"/>
          </ac:picMkLst>
        </pc:picChg>
        <pc:picChg chg="add mod">
          <ac:chgData name="Ramūnas Strumila" userId="d26a8ff1-9994-4048-9612-c75a758e20f9" providerId="ADAL" clId="{2B101E0C-8271-406F-8F5B-F842A0CCC7A4}" dt="2026-05-02T08:46:07.156" v="3124" actId="1076"/>
          <ac:picMkLst>
            <pc:docMk/>
            <pc:sldMk cId="4118245339" sldId="419"/>
            <ac:picMk id="17" creationId="{77DBC6E0-479C-407C-D517-9E6570BA07CC}"/>
          </ac:picMkLst>
        </pc:picChg>
        <pc:picChg chg="add mod">
          <ac:chgData name="Ramūnas Strumila" userId="d26a8ff1-9994-4048-9612-c75a758e20f9" providerId="ADAL" clId="{2B101E0C-8271-406F-8F5B-F842A0CCC7A4}" dt="2026-05-02T08:50:17.994" v="3388" actId="1076"/>
          <ac:picMkLst>
            <pc:docMk/>
            <pc:sldMk cId="4118245339" sldId="419"/>
            <ac:picMk id="21" creationId="{3FF6825D-B734-AEE9-FAC8-A2DD4F70F294}"/>
          </ac:picMkLst>
        </pc:picChg>
        <pc:picChg chg="add mod">
          <ac:chgData name="Ramūnas Strumila" userId="d26a8ff1-9994-4048-9612-c75a758e20f9" providerId="ADAL" clId="{2B101E0C-8271-406F-8F5B-F842A0CCC7A4}" dt="2026-05-02T08:51:41.595" v="3395" actId="1076"/>
          <ac:picMkLst>
            <pc:docMk/>
            <pc:sldMk cId="4118245339" sldId="419"/>
            <ac:picMk id="22" creationId="{A8C66FF3-A21E-9B8F-8CF8-A83B0BE7BEE7}"/>
          </ac:picMkLst>
        </pc:picChg>
        <pc:cxnChg chg="add mod ord">
          <ac:chgData name="Ramūnas Strumila" userId="d26a8ff1-9994-4048-9612-c75a758e20f9" providerId="ADAL" clId="{2B101E0C-8271-406F-8F5B-F842A0CCC7A4}" dt="2026-05-02T08:46:14.845" v="3127" actId="166"/>
          <ac:cxnSpMkLst>
            <pc:docMk/>
            <pc:sldMk cId="4118245339" sldId="419"/>
            <ac:cxnSpMk id="12" creationId="{41AF2DB0-77B8-8742-AA72-BD517C9800AC}"/>
          </ac:cxnSpMkLst>
        </pc:cxnChg>
        <pc:cxnChg chg="add mod">
          <ac:chgData name="Ramūnas Strumila" userId="d26a8ff1-9994-4048-9612-c75a758e20f9" providerId="ADAL" clId="{2B101E0C-8271-406F-8F5B-F842A0CCC7A4}" dt="2026-05-02T08:46:07.156" v="3124" actId="1076"/>
          <ac:cxnSpMkLst>
            <pc:docMk/>
            <pc:sldMk cId="4118245339" sldId="419"/>
            <ac:cxnSpMk id="14" creationId="{BC97A149-E49A-621B-DFFA-61649AF896F3}"/>
          </ac:cxnSpMkLst>
        </pc:cxnChg>
        <pc:cxnChg chg="add mod">
          <ac:chgData name="Ramūnas Strumila" userId="d26a8ff1-9994-4048-9612-c75a758e20f9" providerId="ADAL" clId="{2B101E0C-8271-406F-8F5B-F842A0CCC7A4}" dt="2026-05-02T08:51:41.595" v="3395" actId="1076"/>
          <ac:cxnSpMkLst>
            <pc:docMk/>
            <pc:sldMk cId="4118245339" sldId="419"/>
            <ac:cxnSpMk id="23" creationId="{06BB85D8-AC66-B0CF-FC02-7B901BFD1223}"/>
          </ac:cxnSpMkLst>
        </pc:cxnChg>
      </pc:sldChg>
      <pc:sldChg chg="addSp delSp modSp add del mod ord">
        <pc:chgData name="Ramūnas Strumila" userId="d26a8ff1-9994-4048-9612-c75a758e20f9" providerId="ADAL" clId="{2B101E0C-8271-406F-8F5B-F842A0CCC7A4}" dt="2026-05-02T10:44:43.660" v="4769" actId="47"/>
        <pc:sldMkLst>
          <pc:docMk/>
          <pc:sldMk cId="1896924592" sldId="420"/>
        </pc:sldMkLst>
        <pc:spChg chg="mod">
          <ac:chgData name="Ramūnas Strumila" userId="d26a8ff1-9994-4048-9612-c75a758e20f9" providerId="ADAL" clId="{2B101E0C-8271-406F-8F5B-F842A0CCC7A4}" dt="2026-05-02T09:50:25.569" v="4765" actId="1076"/>
          <ac:spMkLst>
            <pc:docMk/>
            <pc:sldMk cId="1896924592" sldId="420"/>
            <ac:spMk id="2" creationId="{171ACCF8-63B2-874B-08C6-C22733CEF307}"/>
          </ac:spMkLst>
        </pc:spChg>
        <pc:spChg chg="del">
          <ac:chgData name="Ramūnas Strumila" userId="d26a8ff1-9994-4048-9612-c75a758e20f9" providerId="ADAL" clId="{2B101E0C-8271-406F-8F5B-F842A0CCC7A4}" dt="2026-05-02T09:01:28.931" v="3540" actId="478"/>
          <ac:spMkLst>
            <pc:docMk/>
            <pc:sldMk cId="1896924592" sldId="420"/>
            <ac:spMk id="3" creationId="{C8D3F913-E487-3B2F-9AF9-1C89E44506D6}"/>
          </ac:spMkLst>
        </pc:spChg>
        <pc:spChg chg="del mod">
          <ac:chgData name="Ramūnas Strumila" userId="d26a8ff1-9994-4048-9612-c75a758e20f9" providerId="ADAL" clId="{2B101E0C-8271-406F-8F5B-F842A0CCC7A4}" dt="2026-05-02T09:45:50.867" v="4690" actId="478"/>
          <ac:spMkLst>
            <pc:docMk/>
            <pc:sldMk cId="1896924592" sldId="420"/>
            <ac:spMk id="4" creationId="{FD2E3126-61DD-8201-3343-CD327848F103}"/>
          </ac:spMkLst>
        </pc:spChg>
        <pc:spChg chg="add del mod">
          <ac:chgData name="Ramūnas Strumila" userId="d26a8ff1-9994-4048-9612-c75a758e20f9" providerId="ADAL" clId="{2B101E0C-8271-406F-8F5B-F842A0CCC7A4}" dt="2026-05-02T09:01:31.617" v="3541" actId="478"/>
          <ac:spMkLst>
            <pc:docMk/>
            <pc:sldMk cId="1896924592" sldId="420"/>
            <ac:spMk id="6" creationId="{2C7AE1C9-5966-FB24-FC74-8DC124160687}"/>
          </ac:spMkLst>
        </pc:spChg>
        <pc:spChg chg="add mod">
          <ac:chgData name="Ramūnas Strumila" userId="d26a8ff1-9994-4048-9612-c75a758e20f9" providerId="ADAL" clId="{2B101E0C-8271-406F-8F5B-F842A0CCC7A4}" dt="2026-05-02T09:47:08.825" v="4707" actId="20577"/>
          <ac:spMkLst>
            <pc:docMk/>
            <pc:sldMk cId="1896924592" sldId="420"/>
            <ac:spMk id="9" creationId="{F1BDE3DA-5B8E-D3AA-9DE2-043C30FF0B31}"/>
          </ac:spMkLst>
        </pc:spChg>
        <pc:spChg chg="add del mod">
          <ac:chgData name="Ramūnas Strumila" userId="d26a8ff1-9994-4048-9612-c75a758e20f9" providerId="ADAL" clId="{2B101E0C-8271-406F-8F5B-F842A0CCC7A4}" dt="2026-05-02T09:10:41.902" v="3695" actId="478"/>
          <ac:spMkLst>
            <pc:docMk/>
            <pc:sldMk cId="1896924592" sldId="420"/>
            <ac:spMk id="10" creationId="{F2407E8C-047F-61E1-C4F2-0DE74E1AC61D}"/>
          </ac:spMkLst>
        </pc:spChg>
        <pc:spChg chg="add mod">
          <ac:chgData name="Ramūnas Strumila" userId="d26a8ff1-9994-4048-9612-c75a758e20f9" providerId="ADAL" clId="{2B101E0C-8271-406F-8F5B-F842A0CCC7A4}" dt="2026-05-02T09:11:25.684" v="3704" actId="1582"/>
          <ac:spMkLst>
            <pc:docMk/>
            <pc:sldMk cId="1896924592" sldId="420"/>
            <ac:spMk id="11" creationId="{27E34612-FEAD-246A-778D-ACDE4AF48089}"/>
          </ac:spMkLst>
        </pc:spChg>
        <pc:spChg chg="add mod">
          <ac:chgData name="Ramūnas Strumila" userId="d26a8ff1-9994-4048-9612-c75a758e20f9" providerId="ADAL" clId="{2B101E0C-8271-406F-8F5B-F842A0CCC7A4}" dt="2026-05-02T09:48:21.228" v="4727" actId="20577"/>
          <ac:spMkLst>
            <pc:docMk/>
            <pc:sldMk cId="1896924592" sldId="420"/>
            <ac:spMk id="21" creationId="{ACD43667-C6A9-17C8-7715-6DD0B80DC9DA}"/>
          </ac:spMkLst>
        </pc:spChg>
        <pc:spChg chg="add mod">
          <ac:chgData name="Ramūnas Strumila" userId="d26a8ff1-9994-4048-9612-c75a758e20f9" providerId="ADAL" clId="{2B101E0C-8271-406F-8F5B-F842A0CCC7A4}" dt="2026-05-02T10:38:04.047" v="4768" actId="20577"/>
          <ac:spMkLst>
            <pc:docMk/>
            <pc:sldMk cId="1896924592" sldId="420"/>
            <ac:spMk id="36" creationId="{E7F896A2-DEB5-76E0-712A-63333574CBA1}"/>
          </ac:spMkLst>
        </pc:spChg>
        <pc:spChg chg="add mod">
          <ac:chgData name="Ramūnas Strumila" userId="d26a8ff1-9994-4048-9612-c75a758e20f9" providerId="ADAL" clId="{2B101E0C-8271-406F-8F5B-F842A0CCC7A4}" dt="2026-05-02T09:41:34.751" v="4667" actId="14100"/>
          <ac:spMkLst>
            <pc:docMk/>
            <pc:sldMk cId="1896924592" sldId="420"/>
            <ac:spMk id="42" creationId="{0FB4F897-F219-EEA1-D164-2F1A55231D23}"/>
          </ac:spMkLst>
        </pc:spChg>
        <pc:picChg chg="add mod">
          <ac:chgData name="Ramūnas Strumila" userId="d26a8ff1-9994-4048-9612-c75a758e20f9" providerId="ADAL" clId="{2B101E0C-8271-406F-8F5B-F842A0CCC7A4}" dt="2026-05-02T09:26:11.718" v="4161" actId="1076"/>
          <ac:picMkLst>
            <pc:docMk/>
            <pc:sldMk cId="1896924592" sldId="420"/>
            <ac:picMk id="8" creationId="{BC033AFD-66E7-74D7-9187-D37F92E88BCC}"/>
          </ac:picMkLst>
        </pc:picChg>
        <pc:picChg chg="add mod">
          <ac:chgData name="Ramūnas Strumila" userId="d26a8ff1-9994-4048-9612-c75a758e20f9" providerId="ADAL" clId="{2B101E0C-8271-406F-8F5B-F842A0CCC7A4}" dt="2026-05-02T09:14:12.217" v="3734" actId="207"/>
          <ac:picMkLst>
            <pc:docMk/>
            <pc:sldMk cId="1896924592" sldId="420"/>
            <ac:picMk id="13" creationId="{5A65F2FF-ECE3-644F-6841-C11DF40A848B}"/>
          </ac:picMkLst>
        </pc:picChg>
        <pc:picChg chg="add mod">
          <ac:chgData name="Ramūnas Strumila" userId="d26a8ff1-9994-4048-9612-c75a758e20f9" providerId="ADAL" clId="{2B101E0C-8271-406F-8F5B-F842A0CCC7A4}" dt="2026-05-02T09:13:23.691" v="3724" actId="1076"/>
          <ac:picMkLst>
            <pc:docMk/>
            <pc:sldMk cId="1896924592" sldId="420"/>
            <ac:picMk id="15" creationId="{CA3B0042-938D-D0B6-8B0C-092D283EBEEB}"/>
          </ac:picMkLst>
        </pc:picChg>
        <pc:picChg chg="add mod">
          <ac:chgData name="Ramūnas Strumila" userId="d26a8ff1-9994-4048-9612-c75a758e20f9" providerId="ADAL" clId="{2B101E0C-8271-406F-8F5B-F842A0CCC7A4}" dt="2026-05-02T09:14:15.230" v="3735" actId="108"/>
          <ac:picMkLst>
            <pc:docMk/>
            <pc:sldMk cId="1896924592" sldId="420"/>
            <ac:picMk id="16" creationId="{CE1DD567-B1C7-6D88-516A-96545AFA2E2A}"/>
          </ac:picMkLst>
        </pc:picChg>
        <pc:picChg chg="add mod modCrop">
          <ac:chgData name="Ramūnas Strumila" userId="d26a8ff1-9994-4048-9612-c75a758e20f9" providerId="ADAL" clId="{2B101E0C-8271-406F-8F5B-F842A0CCC7A4}" dt="2026-05-02T09:15:40.582" v="3762" actId="1076"/>
          <ac:picMkLst>
            <pc:docMk/>
            <pc:sldMk cId="1896924592" sldId="420"/>
            <ac:picMk id="18" creationId="{1C3E2B0B-8BA5-72D7-0765-950F95CFFAAE}"/>
          </ac:picMkLst>
        </pc:picChg>
        <pc:picChg chg="add mod">
          <ac:chgData name="Ramūnas Strumila" userId="d26a8ff1-9994-4048-9612-c75a758e20f9" providerId="ADAL" clId="{2B101E0C-8271-406F-8F5B-F842A0CCC7A4}" dt="2026-05-02T09:17:45.691" v="3778" actId="1076"/>
          <ac:picMkLst>
            <pc:docMk/>
            <pc:sldMk cId="1896924592" sldId="420"/>
            <ac:picMk id="20" creationId="{90E03973-05AF-34EF-AB37-CF55382592DE}"/>
          </ac:picMkLst>
        </pc:picChg>
        <pc:picChg chg="add mod">
          <ac:chgData name="Ramūnas Strumila" userId="d26a8ff1-9994-4048-9612-c75a758e20f9" providerId="ADAL" clId="{2B101E0C-8271-406F-8F5B-F842A0CCC7A4}" dt="2026-05-02T09:20:10.102" v="3807" actId="1076"/>
          <ac:picMkLst>
            <pc:docMk/>
            <pc:sldMk cId="1896924592" sldId="420"/>
            <ac:picMk id="22" creationId="{6D9B93A4-2D88-C299-5044-8237CF99082C}"/>
          </ac:picMkLst>
        </pc:picChg>
        <pc:picChg chg="add del mod modCrop">
          <ac:chgData name="Ramūnas Strumila" userId="d26a8ff1-9994-4048-9612-c75a758e20f9" providerId="ADAL" clId="{2B101E0C-8271-406F-8F5B-F842A0CCC7A4}" dt="2026-05-02T09:28:01.275" v="4181" actId="478"/>
          <ac:picMkLst>
            <pc:docMk/>
            <pc:sldMk cId="1896924592" sldId="420"/>
            <ac:picMk id="24" creationId="{6BEDC432-ABBB-BD6E-2535-B4BB0926278A}"/>
          </ac:picMkLst>
        </pc:picChg>
        <pc:picChg chg="add mod">
          <ac:chgData name="Ramūnas Strumila" userId="d26a8ff1-9994-4048-9612-c75a758e20f9" providerId="ADAL" clId="{2B101E0C-8271-406F-8F5B-F842A0CCC7A4}" dt="2026-05-02T09:44:46.376" v="4686" actId="1076"/>
          <ac:picMkLst>
            <pc:docMk/>
            <pc:sldMk cId="1896924592" sldId="420"/>
            <ac:picMk id="26" creationId="{1A8D5288-5544-C420-FAFF-4253D63B8039}"/>
          </ac:picMkLst>
        </pc:picChg>
        <pc:picChg chg="add mod">
          <ac:chgData name="Ramūnas Strumila" userId="d26a8ff1-9994-4048-9612-c75a758e20f9" providerId="ADAL" clId="{2B101E0C-8271-406F-8F5B-F842A0CCC7A4}" dt="2026-05-02T09:30:05.315" v="4201" actId="1076"/>
          <ac:picMkLst>
            <pc:docMk/>
            <pc:sldMk cId="1896924592" sldId="420"/>
            <ac:picMk id="28" creationId="{D76E0C4B-7038-2160-9F0F-921B92556093}"/>
          </ac:picMkLst>
        </pc:picChg>
        <pc:picChg chg="add mod">
          <ac:chgData name="Ramūnas Strumila" userId="d26a8ff1-9994-4048-9612-c75a758e20f9" providerId="ADAL" clId="{2B101E0C-8271-406F-8F5B-F842A0CCC7A4}" dt="2026-05-02T09:30:53.770" v="4212" actId="1076"/>
          <ac:picMkLst>
            <pc:docMk/>
            <pc:sldMk cId="1896924592" sldId="420"/>
            <ac:picMk id="29" creationId="{8E36D086-2384-8BC2-6E3C-54D918B28D50}"/>
          </ac:picMkLst>
        </pc:picChg>
        <pc:picChg chg="add del mod">
          <ac:chgData name="Ramūnas Strumila" userId="d26a8ff1-9994-4048-9612-c75a758e20f9" providerId="ADAL" clId="{2B101E0C-8271-406F-8F5B-F842A0CCC7A4}" dt="2026-05-02T09:31:12.188" v="4218" actId="478"/>
          <ac:picMkLst>
            <pc:docMk/>
            <pc:sldMk cId="1896924592" sldId="420"/>
            <ac:picMk id="30" creationId="{0E4632B5-851B-7B9B-A981-F8AF54787F0D}"/>
          </ac:picMkLst>
        </pc:picChg>
        <pc:picChg chg="add mod">
          <ac:chgData name="Ramūnas Strumila" userId="d26a8ff1-9994-4048-9612-c75a758e20f9" providerId="ADAL" clId="{2B101E0C-8271-406F-8F5B-F842A0CCC7A4}" dt="2026-05-02T09:31:11.213" v="4217" actId="1076"/>
          <ac:picMkLst>
            <pc:docMk/>
            <pc:sldMk cId="1896924592" sldId="420"/>
            <ac:picMk id="32" creationId="{ADB10164-7C85-BD82-2596-5E56C580D185}"/>
          </ac:picMkLst>
        </pc:picChg>
        <pc:picChg chg="add mod">
          <ac:chgData name="Ramūnas Strumila" userId="d26a8ff1-9994-4048-9612-c75a758e20f9" providerId="ADAL" clId="{2B101E0C-8271-406F-8F5B-F842A0CCC7A4}" dt="2026-05-02T09:44:46.376" v="4686" actId="1076"/>
          <ac:picMkLst>
            <pc:docMk/>
            <pc:sldMk cId="1896924592" sldId="420"/>
            <ac:picMk id="33" creationId="{0CA29DAC-8627-32C2-85BE-2D0E6E903349}"/>
          </ac:picMkLst>
        </pc:picChg>
        <pc:picChg chg="add mod">
          <ac:chgData name="Ramūnas Strumila" userId="d26a8ff1-9994-4048-9612-c75a758e20f9" providerId="ADAL" clId="{2B101E0C-8271-406F-8F5B-F842A0CCC7A4}" dt="2026-05-02T09:44:46.376" v="4686" actId="1076"/>
          <ac:picMkLst>
            <pc:docMk/>
            <pc:sldMk cId="1896924592" sldId="420"/>
            <ac:picMk id="34" creationId="{920FC2C5-C1D6-8F03-18DF-E5FD3C02458B}"/>
          </ac:picMkLst>
        </pc:picChg>
        <pc:picChg chg="add del mod">
          <ac:chgData name="Ramūnas Strumila" userId="d26a8ff1-9994-4048-9612-c75a758e20f9" providerId="ADAL" clId="{2B101E0C-8271-406F-8F5B-F842A0CCC7A4}" dt="2026-05-02T09:32:20.034" v="4228" actId="478"/>
          <ac:picMkLst>
            <pc:docMk/>
            <pc:sldMk cId="1896924592" sldId="420"/>
            <ac:picMk id="35" creationId="{52C1F703-4D6E-796C-B0C3-EECA386DABD4}"/>
          </ac:picMkLst>
        </pc:picChg>
        <pc:picChg chg="add mod">
          <ac:chgData name="Ramūnas Strumila" userId="d26a8ff1-9994-4048-9612-c75a758e20f9" providerId="ADAL" clId="{2B101E0C-8271-406F-8F5B-F842A0CCC7A4}" dt="2026-05-02T09:45:57.020" v="4691" actId="1076"/>
          <ac:picMkLst>
            <pc:docMk/>
            <pc:sldMk cId="1896924592" sldId="420"/>
            <ac:picMk id="38" creationId="{02CADBBF-24C6-D962-AD2A-501507F89174}"/>
          </ac:picMkLst>
        </pc:picChg>
        <pc:picChg chg="add mod">
          <ac:chgData name="Ramūnas Strumila" userId="d26a8ff1-9994-4048-9612-c75a758e20f9" providerId="ADAL" clId="{2B101E0C-8271-406F-8F5B-F842A0CCC7A4}" dt="2026-05-02T09:45:57.020" v="4691" actId="1076"/>
          <ac:picMkLst>
            <pc:docMk/>
            <pc:sldMk cId="1896924592" sldId="420"/>
            <ac:picMk id="39" creationId="{B24385DA-6B00-CC52-A440-1E5DB5D558EB}"/>
          </ac:picMkLst>
        </pc:picChg>
        <pc:picChg chg="add mod">
          <ac:chgData name="Ramūnas Strumila" userId="d26a8ff1-9994-4048-9612-c75a758e20f9" providerId="ADAL" clId="{2B101E0C-8271-406F-8F5B-F842A0CCC7A4}" dt="2026-05-02T09:45:57.020" v="4691" actId="1076"/>
          <ac:picMkLst>
            <pc:docMk/>
            <pc:sldMk cId="1896924592" sldId="420"/>
            <ac:picMk id="41" creationId="{15734CD4-F9D3-98D1-12E1-22712AE73D59}"/>
          </ac:picMkLst>
        </pc:picChg>
        <pc:picChg chg="add mod">
          <ac:chgData name="Ramūnas Strumila" userId="d26a8ff1-9994-4048-9612-c75a758e20f9" providerId="ADAL" clId="{2B101E0C-8271-406F-8F5B-F842A0CCC7A4}" dt="2026-05-02T09:41:43.397" v="4669" actId="1076"/>
          <ac:picMkLst>
            <pc:docMk/>
            <pc:sldMk cId="1896924592" sldId="420"/>
            <ac:picMk id="43" creationId="{B612EA6D-0CEC-16DB-1932-68DB39FAA67B}"/>
          </ac:picMkLst>
        </pc:picChg>
        <pc:picChg chg="add mod">
          <ac:chgData name="Ramūnas Strumila" userId="d26a8ff1-9994-4048-9612-c75a758e20f9" providerId="ADAL" clId="{2B101E0C-8271-406F-8F5B-F842A0CCC7A4}" dt="2026-05-02T09:41:49.612" v="4670" actId="14826"/>
          <ac:picMkLst>
            <pc:docMk/>
            <pc:sldMk cId="1896924592" sldId="420"/>
            <ac:picMk id="44" creationId="{8D7F6625-D488-1835-F52E-0BE873772541}"/>
          </ac:picMkLst>
        </pc:picChg>
        <pc:picChg chg="add del mod">
          <ac:chgData name="Ramūnas Strumila" userId="d26a8ff1-9994-4048-9612-c75a758e20f9" providerId="ADAL" clId="{2B101E0C-8271-406F-8F5B-F842A0CCC7A4}" dt="2026-05-02T09:42:30.767" v="4676" actId="478"/>
          <ac:picMkLst>
            <pc:docMk/>
            <pc:sldMk cId="1896924592" sldId="420"/>
            <ac:picMk id="46" creationId="{42940A98-CDA8-2530-B318-210A69C7328C}"/>
          </ac:picMkLst>
        </pc:picChg>
        <pc:picChg chg="add mod">
          <ac:chgData name="Ramūnas Strumila" userId="d26a8ff1-9994-4048-9612-c75a758e20f9" providerId="ADAL" clId="{2B101E0C-8271-406F-8F5B-F842A0CCC7A4}" dt="2026-05-02T09:44:46.376" v="4686" actId="1076"/>
          <ac:picMkLst>
            <pc:docMk/>
            <pc:sldMk cId="1896924592" sldId="420"/>
            <ac:picMk id="47" creationId="{02AA3B08-C935-0F23-83AA-70FAC9E54C0F}"/>
          </ac:picMkLst>
        </pc:picChg>
        <pc:picChg chg="add mod">
          <ac:chgData name="Ramūnas Strumila" userId="d26a8ff1-9994-4048-9612-c75a758e20f9" providerId="ADAL" clId="{2B101E0C-8271-406F-8F5B-F842A0CCC7A4}" dt="2026-05-02T09:47:41.956" v="4713" actId="1076"/>
          <ac:picMkLst>
            <pc:docMk/>
            <pc:sldMk cId="1896924592" sldId="420"/>
            <ac:picMk id="48" creationId="{A8D88282-3A0A-6B2C-AB61-EAE2E64205C5}"/>
          </ac:picMkLst>
        </pc:picChg>
        <pc:picChg chg="add mod">
          <ac:chgData name="Ramūnas Strumila" userId="d26a8ff1-9994-4048-9612-c75a758e20f9" providerId="ADAL" clId="{2B101E0C-8271-406F-8F5B-F842A0CCC7A4}" dt="2026-05-02T09:48:12.920" v="4726" actId="1076"/>
          <ac:picMkLst>
            <pc:docMk/>
            <pc:sldMk cId="1896924592" sldId="420"/>
            <ac:picMk id="49" creationId="{1792EC6D-33EE-6397-7739-A8067C95BCD0}"/>
          </ac:picMkLst>
        </pc:picChg>
        <pc:picChg chg="add mod">
          <ac:chgData name="Ramūnas Strumila" userId="d26a8ff1-9994-4048-9612-c75a758e20f9" providerId="ADAL" clId="{2B101E0C-8271-406F-8F5B-F842A0CCC7A4}" dt="2026-05-02T09:48:59.144" v="4738" actId="1076"/>
          <ac:picMkLst>
            <pc:docMk/>
            <pc:sldMk cId="1896924592" sldId="420"/>
            <ac:picMk id="50" creationId="{19BBFECB-7C81-6152-5DCA-64C1F2053D93}"/>
          </ac:picMkLst>
        </pc:picChg>
        <pc:picChg chg="add mod">
          <ac:chgData name="Ramūnas Strumila" userId="d26a8ff1-9994-4048-9612-c75a758e20f9" providerId="ADAL" clId="{2B101E0C-8271-406F-8F5B-F842A0CCC7A4}" dt="2026-05-02T09:49:29.187" v="4747" actId="14826"/>
          <ac:picMkLst>
            <pc:docMk/>
            <pc:sldMk cId="1896924592" sldId="420"/>
            <ac:picMk id="51" creationId="{31073258-D623-BEB0-54E3-5196380848FD}"/>
          </ac:picMkLst>
        </pc:picChg>
      </pc:sldChg>
      <pc:sldChg chg="add del">
        <pc:chgData name="Ramūnas Strumila" userId="d26a8ff1-9994-4048-9612-c75a758e20f9" providerId="ADAL" clId="{2B101E0C-8271-406F-8F5B-F842A0CCC7A4}" dt="2026-05-02T10:04:58.402" v="4767" actId="2696"/>
        <pc:sldMkLst>
          <pc:docMk/>
          <pc:sldMk cId="4014755958" sldId="214747051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99C40C-A848-4CEF-B098-956EAEE20345}" type="datetimeFigureOut">
              <a:rPr lang="lt-LT" smtClean="0"/>
              <a:t>2026-05-02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76839-CD8E-43D7-9A36-BEAEA90FF8B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88137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4F027-C986-B175-FF92-34FA1B6A0B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D96546-3EC3-447C-6779-B476DA0A50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DCA86-37FC-95B0-EB92-14FAEC796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8552-DF23-4272-9610-A334EC5C0D57}" type="datetime1">
              <a:rPr lang="lt-LT" smtClean="0"/>
              <a:t>2026-05-02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8BEF6-5337-C0F2-03BA-EA7E1349C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051837-E509-2D80-308A-FE90589E4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58789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B5830-BD16-1E7F-ECF7-821386593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BEC2B3-9F91-F1E2-BFC3-1F4273AF52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D7C62-FC4C-AD57-447B-5DA62E724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ECE9-09D8-4B58-A18D-20A6756E81CB}" type="datetime1">
              <a:rPr lang="lt-LT" smtClean="0"/>
              <a:t>2026-05-02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3ABBD-E2CA-160D-669C-6D811C6A0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69666-A845-64B4-2A76-2A04DF460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13451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A59527-8CDB-48AA-B1E7-AA31AEDAFA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10447C-5700-2B31-4095-F94B27C4E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E540C-896C-71C0-57A7-3FFF6D472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3E7B6-9488-48C7-8CDA-D03FC9FDEAA5}" type="datetime1">
              <a:rPr lang="lt-LT" smtClean="0"/>
              <a:t>2026-05-02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4D735-8921-2D38-3D8B-E74446FB9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DFCB3-12EB-7206-7AD6-BBF485174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7816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B0252-213B-2019-639F-CC0864C30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2CBC4-6968-3C01-ADF5-430F23BB6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73829-8793-B9DC-E105-6B01690E9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8265-8588-4A57-9533-DE451CCBB1BF}" type="datetime1">
              <a:rPr lang="lt-LT" smtClean="0"/>
              <a:t>2026-05-02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AACF5-AE5D-AB8F-ED6F-FAE6772B6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F47F0-F55A-7FC4-CB05-AC570E995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47055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C884F-3848-4E8B-AFFF-F76046421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F742D-123B-E191-A5D3-096C627B85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2CA7A-F63D-D32B-90ED-A50DD582E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37EEC-19CE-4547-857F-5D56D940027F}" type="datetime1">
              <a:rPr lang="lt-LT" smtClean="0"/>
              <a:t>2026-05-02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492AF-950C-C83E-64EA-7D8408636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1BABA-4155-0F4C-4733-9BA01FDAF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009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70FBB-DF4E-06DD-575A-05ED3AD4A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F52B0-7FD2-EE7F-E301-69B83600D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654423-1D08-9527-80B6-101834115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15AE9B-ED37-A60E-9199-402CB7B4D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82B1-87EA-499F-A188-79604B4D04DB}" type="datetime1">
              <a:rPr lang="lt-LT" smtClean="0"/>
              <a:t>2026-05-02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F254B7-7BCD-14EA-7F45-3C3CBDBB6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073E77-7F89-33C7-FCDF-8AA6B6CBB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2605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41EB0-CCE0-A1CB-BE7B-DF521622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B2E1B-5B75-A152-7D8E-1C41C7002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4FCBA5-4126-D2ED-A660-4AF785E6F2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417209-C077-EA06-AEC0-FF2E9C5175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85FA6E-35A5-D2E5-6260-294F0812CA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BE6746-5721-4B1A-049D-3CFB0A9ED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B240-C777-4F4B-8435-7BE4B3558DBC}" type="datetime1">
              <a:rPr lang="lt-LT" smtClean="0"/>
              <a:t>2026-05-02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73540A-86FF-948C-3D8E-886450E4E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1B8B60-7E88-A2F8-AC96-099679737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94001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57A89-2746-DE57-08AF-D759FA04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7C995F-F189-9D51-033F-41FE202F5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18BE5-AD65-4FD6-BAE8-05BD345B8ECB}" type="datetime1">
              <a:rPr lang="lt-LT" smtClean="0"/>
              <a:t>2026-05-02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FE65A6-2189-555E-6CB4-A05C29B4D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EDEBF6-3DE1-4FC3-4A6C-AC7E3318E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79934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B7391F-7EE0-8C8F-8DF2-73AE2A78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A84CF-E1CD-4746-844C-93B7A4282AD0}" type="datetime1">
              <a:rPr lang="lt-LT" smtClean="0"/>
              <a:t>2026-05-02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69A3F1-7F04-AEA4-45B6-052D1527A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CC2D09-665B-FC27-A286-A09D13822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3360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CF510-EE2F-1F4D-71B6-FC52E07E1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9FEC5-A490-B7CC-1D24-F6ADF2197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EB27DB-66C0-63E2-A70C-EC79B0424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A634D-060F-C48A-76F4-075962ED8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082D7-EFF0-4D54-84BC-8C7F7CD1C796}" type="datetime1">
              <a:rPr lang="lt-LT" smtClean="0"/>
              <a:t>2026-05-02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BC280F-79A0-1864-115B-F682D6578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73E2CD-0920-BA6E-714F-0BE058E5D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26593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99997-04D3-EFFD-AEA0-27BF16818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9B8F74-F218-D677-A326-2C65FFEE2F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F9596-23DB-9818-2F7F-FC0D334F0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B167E5-1DD4-7314-CAEC-B622B084E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E66A-0FF0-4010-9464-4E742A53D1D5}" type="datetime1">
              <a:rPr lang="lt-LT" smtClean="0"/>
              <a:t>2026-05-02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DACFB2-7959-290C-5EC8-BFAEAAEC3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4BB71-FD08-E090-13C9-8472E26BC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8416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293712-9BF6-5531-4142-A6CCED0A8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AF214F-411B-43D5-6CD4-2B1365085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071FC-3770-5BF0-1681-BDE0B20182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A2EACA-1B28-4C20-A665-6CCC23AFBB8C}" type="datetime1">
              <a:rPr lang="lt-LT" smtClean="0"/>
              <a:t>2026-05-02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6284E-9D71-1D3C-1DBA-AB1045685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1BF7-9ACB-1CD7-B1A3-8323611939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86860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is.ktvis.lt/webappbuilder/apps/35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12" Type="http://schemas.openxmlformats.org/officeDocument/2006/relationships/image" Target="../media/image11.gif"/><Relationship Id="rId17" Type="http://schemas.openxmlformats.org/officeDocument/2006/relationships/image" Target="../media/image16.gif"/><Relationship Id="rId2" Type="http://schemas.openxmlformats.org/officeDocument/2006/relationships/image" Target="../media/image1.png"/><Relationship Id="rId16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11" Type="http://schemas.openxmlformats.org/officeDocument/2006/relationships/image" Target="../media/image10.gif"/><Relationship Id="rId5" Type="http://schemas.openxmlformats.org/officeDocument/2006/relationships/image" Target="../media/image4.gif"/><Relationship Id="rId15" Type="http://schemas.openxmlformats.org/officeDocument/2006/relationships/image" Target="../media/image14.gif"/><Relationship Id="rId10" Type="http://schemas.openxmlformats.org/officeDocument/2006/relationships/image" Target="../media/image9.gif"/><Relationship Id="rId4" Type="http://schemas.openxmlformats.org/officeDocument/2006/relationships/image" Target="../media/image3.gif"/><Relationship Id="rId9" Type="http://schemas.openxmlformats.org/officeDocument/2006/relationships/image" Target="../media/image8.gif"/><Relationship Id="rId1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E941C-080D-51A1-1CD2-E25E6CA84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ntraštė 1">
            <a:extLst>
              <a:ext uri="{FF2B5EF4-FFF2-40B4-BE49-F238E27FC236}">
                <a16:creationId xmlns:a16="http://schemas.microsoft.com/office/drawing/2014/main" id="{35E91D46-759E-AAA5-DC89-B95AECF57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820" y="196739"/>
            <a:ext cx="10500360" cy="423021"/>
          </a:xfrm>
        </p:spPr>
        <p:txBody>
          <a:bodyPr>
            <a:normAutofit/>
          </a:bodyPr>
          <a:lstStyle/>
          <a:p>
            <a:pPr algn="ctr"/>
            <a:r>
              <a:rPr lang="lt-LT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SCHEMOS PAVADINIMAS, NURODANT KELIO NUMERĮ, PAVADINIMĄ IR VIETOS (RUOŽO) </a:t>
            </a:r>
            <a:r>
              <a:rPr lang="lt-LT" sz="1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endParaRPr lang="lt-LT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598411B-419E-9668-DE4E-DDA0B5955A0B}"/>
              </a:ext>
            </a:extLst>
          </p:cNvPr>
          <p:cNvGrpSpPr/>
          <p:nvPr/>
        </p:nvGrpSpPr>
        <p:grpSpPr>
          <a:xfrm>
            <a:off x="217714" y="690880"/>
            <a:ext cx="11756572" cy="5899261"/>
            <a:chOff x="217714" y="690880"/>
            <a:chExt cx="11756572" cy="5899261"/>
          </a:xfrm>
        </p:grpSpPr>
        <p:sp>
          <p:nvSpPr>
            <p:cNvPr id="3" name="Antraštė 1">
              <a:extLst>
                <a:ext uri="{FF2B5EF4-FFF2-40B4-BE49-F238E27FC236}">
                  <a16:creationId xmlns:a16="http://schemas.microsoft.com/office/drawing/2014/main" id="{BBB836A4-F180-2E6C-2DAA-F0561319E773}"/>
                </a:ext>
              </a:extLst>
            </p:cNvPr>
            <p:cNvSpPr txBox="1">
              <a:spLocks/>
            </p:cNvSpPr>
            <p:nvPr/>
          </p:nvSpPr>
          <p:spPr>
            <a:xfrm>
              <a:off x="665480" y="2556067"/>
              <a:ext cx="10500360" cy="113626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lnSpcReduction="1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lt-LT" sz="1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VIETA NUOTRAUKAI IŠ ŽEMĖLAPIO, ANT KURIOS BUS PROJEKTUOJAMA EISMO ORGANIZAVIMO SCHEMA. Kitame lape pateikti pagrindiniai įrankiai ir kelio ženklų maketai, kuriuos galima modifikuoti.</a:t>
              </a:r>
            </a:p>
            <a:p>
              <a:pPr algn="ctr"/>
              <a:endParaRPr lang="lt-LT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lt-LT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Valstybinės reikšmės kelių žemėlapis atsidaro paspaudus šią nuoroda: </a:t>
              </a:r>
              <a:r>
                <a:rPr lang="lt-LT" sz="1600" dirty="0">
                  <a:latin typeface="Times New Roman" panose="02020603050405020304" pitchFamily="18" charset="0"/>
                  <a:cs typeface="Times New Roman" panose="02020603050405020304" pitchFamily="18" charset="0"/>
                  <a:hlinkClick r:id="rId2"/>
                </a:rPr>
                <a:t>https://gis.ktvis.lt/webappbuilder/apps/35/</a:t>
              </a:r>
              <a:endParaRPr lang="lt-LT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lt-LT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Žemėlapio naudojimo instrukcijos pateiktos eismo organizavimo gairėse.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0C251F1-8970-AD76-B729-D153AA803961}"/>
                </a:ext>
              </a:extLst>
            </p:cNvPr>
            <p:cNvSpPr/>
            <p:nvPr/>
          </p:nvSpPr>
          <p:spPr>
            <a:xfrm>
              <a:off x="217714" y="690880"/>
              <a:ext cx="11756572" cy="589926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D28D7B88-0DCE-5673-4071-6F2CB9FB2936}"/>
              </a:ext>
            </a:extLst>
          </p:cNvPr>
          <p:cNvSpPr txBox="1"/>
          <p:nvPr/>
        </p:nvSpPr>
        <p:spPr>
          <a:xfrm>
            <a:off x="8356600" y="4392306"/>
            <a:ext cx="3427112" cy="20707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lt-LT" sz="85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Pastabos:</a:t>
            </a:r>
          </a:p>
          <a:p>
            <a:pPr algn="just"/>
            <a:r>
              <a:rPr lang="lt-LT" sz="857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Kelio ženklus gamina, kelyje įrengia ir vėliau prižiūri ženklų įrengimo iniciatorius savo lėšomis;</a:t>
            </a:r>
          </a:p>
          <a:p>
            <a:pPr algn="just"/>
            <a:r>
              <a:rPr lang="lt-LT" sz="857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Įrengiant ženklus šalia kelio, atstumas nuo kelkraščio, o jeigu jo nėra, nuo važiuojamosios dalies krašto iki artimesniojo ženklo skydo krašto turi būti 0,5–4,0 m (ne gyvenvietėse rekomenduojamas atstumas – 1,00 m);</a:t>
            </a:r>
          </a:p>
          <a:p>
            <a:pPr algn="just"/>
            <a:r>
              <a:rPr lang="lt-LT" sz="857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Ženklų įrengimo aukštis: ne gyvenvietėje šalia važiuojamosios dalies įrengiamų ženklų aukštis – 1,50 – 2,2 m, rekomenduojamas – 1,7 m, gyvenvietėje – 2,00 – 4,00 m, rekomenduojamas – 2,2 m. Jeigu ženklai įrengiami vienas virš kito, tuomet atstumas matuojamas iki apatinio ženklo skydo apatinio krašto. </a:t>
            </a:r>
          </a:p>
          <a:p>
            <a:pPr algn="just"/>
            <a:r>
              <a:rPr lang="lt-LT" sz="857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Projektuojami kelio ženklai privalo būti įrengti vadovaujantis Kelio ženklų įrengimo ir vertikaliojo ženklinimo taisyklėmis.</a:t>
            </a:r>
          </a:p>
          <a:p>
            <a:pPr algn="just"/>
            <a:r>
              <a:rPr lang="lt-LT" sz="857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lt-LT" sz="85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Prieš rengiant kelio ženklus turi būti išimamas leidimas vykdyti darbus keliuose.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AD6E70-2218-E9B7-A13C-4916BC559A01}"/>
              </a:ext>
            </a:extLst>
          </p:cNvPr>
          <p:cNvSpPr txBox="1"/>
          <p:nvPr/>
        </p:nvSpPr>
        <p:spPr>
          <a:xfrm>
            <a:off x="405748" y="6206484"/>
            <a:ext cx="6536267" cy="2462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lt-LT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Kontaktai: </a:t>
            </a:r>
            <a:r>
              <a:rPr lang="lt-LT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įmonės pavadinimas, kodas arba atsakingo asmens vardas, pavardė, adresas, telefono numeris, el. pašto adresas.</a:t>
            </a:r>
          </a:p>
        </p:txBody>
      </p:sp>
    </p:spTree>
    <p:extLst>
      <p:ext uri="{BB962C8B-B14F-4D97-AF65-F5344CB8AC3E}">
        <p14:creationId xmlns:p14="http://schemas.microsoft.com/office/powerpoint/2010/main" val="2945303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67CFE-6740-E919-24FF-2491497D9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82C3E82-8614-83BF-4C03-85262AA7DAD0}"/>
              </a:ext>
            </a:extLst>
          </p:cNvPr>
          <p:cNvCxnSpPr>
            <a:cxnSpLocks/>
          </p:cNvCxnSpPr>
          <p:nvPr/>
        </p:nvCxnSpPr>
        <p:spPr>
          <a:xfrm>
            <a:off x="7076725" y="5026718"/>
            <a:ext cx="1263498" cy="12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4" name="Paveikslėlis 8">
            <a:extLst>
              <a:ext uri="{FF2B5EF4-FFF2-40B4-BE49-F238E27FC236}">
                <a16:creationId xmlns:a16="http://schemas.microsoft.com/office/drawing/2014/main" id="{A44EC4F0-C7AA-8964-DB94-C494353DDA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4503160">
            <a:off x="8384438" y="4876459"/>
            <a:ext cx="283709" cy="279781"/>
          </a:xfrm>
          <a:prstGeom prst="rect">
            <a:avLst/>
          </a:prstGeom>
        </p:spPr>
      </p:pic>
      <p:cxnSp>
        <p:nvCxnSpPr>
          <p:cNvPr id="56" name="Tiesioji jungtis 23">
            <a:extLst>
              <a:ext uri="{FF2B5EF4-FFF2-40B4-BE49-F238E27FC236}">
                <a16:creationId xmlns:a16="http://schemas.microsoft.com/office/drawing/2014/main" id="{52798600-7CB3-276F-A5E5-1688C1EDB5E4}"/>
              </a:ext>
            </a:extLst>
          </p:cNvPr>
          <p:cNvCxnSpPr>
            <a:cxnSpLocks/>
          </p:cNvCxnSpPr>
          <p:nvPr/>
        </p:nvCxnSpPr>
        <p:spPr>
          <a:xfrm>
            <a:off x="8538244" y="5868073"/>
            <a:ext cx="0" cy="410217"/>
          </a:xfrm>
          <a:prstGeom prst="line">
            <a:avLst/>
          </a:prstGeom>
          <a:ln w="69850">
            <a:solidFill>
              <a:schemeClr val="bg1">
                <a:lumMod val="65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39A1A90D-7C60-6E8B-8AB2-5EC244C14D48}"/>
              </a:ext>
            </a:extLst>
          </p:cNvPr>
          <p:cNvSpPr txBox="1"/>
          <p:nvPr/>
        </p:nvSpPr>
        <p:spPr>
          <a:xfrm>
            <a:off x="6553201" y="5189485"/>
            <a:ext cx="2284853" cy="600164"/>
          </a:xfrm>
          <a:prstGeom prst="rect">
            <a:avLst/>
          </a:prstGeom>
          <a:ln>
            <a:solidFill>
              <a:srgbClr val="E9713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lt-LT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Nurodomas kelio ženklo numeris, įrengimo vieta ir kita su kelio ženklo įrengimu susijusi aktuali informacija</a:t>
            </a:r>
          </a:p>
        </p:txBody>
      </p:sp>
      <p:sp>
        <p:nvSpPr>
          <p:cNvPr id="2" name="Antraštė 1">
            <a:extLst>
              <a:ext uri="{FF2B5EF4-FFF2-40B4-BE49-F238E27FC236}">
                <a16:creationId xmlns:a16="http://schemas.microsoft.com/office/drawing/2014/main" id="{DBD844BC-3FEF-D8AA-0466-DC47561D5A70}"/>
              </a:ext>
            </a:extLst>
          </p:cNvPr>
          <p:cNvSpPr txBox="1">
            <a:spLocks/>
          </p:cNvSpPr>
          <p:nvPr/>
        </p:nvSpPr>
        <p:spPr>
          <a:xfrm>
            <a:off x="1109440" y="1357017"/>
            <a:ext cx="5096827" cy="314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Pagrindiniai Paslaugų kelio ženklų maketai:</a:t>
            </a:r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ntraštė 1">
            <a:extLst>
              <a:ext uri="{FF2B5EF4-FFF2-40B4-BE49-F238E27FC236}">
                <a16:creationId xmlns:a16="http://schemas.microsoft.com/office/drawing/2014/main" id="{8761D3F8-4A79-A3D9-332D-89B9D7337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5245" y="304674"/>
            <a:ext cx="9541510" cy="604272"/>
          </a:xfrm>
        </p:spPr>
        <p:txBody>
          <a:bodyPr>
            <a:noAutofit/>
          </a:bodyPr>
          <a:lstStyle/>
          <a:p>
            <a:pPr algn="ctr"/>
            <a:r>
              <a:rPr lang="lt-LT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Pagrindiniai įrankiai paslaugų kelio ženklų eismo organizavimo schemos rengimui</a:t>
            </a:r>
            <a:br>
              <a:rPr lang="lt-LT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t-LT" sz="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Formuojant </a:t>
            </a:r>
            <a:r>
              <a:rPr lang="lt-LT" sz="1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lt-LT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failą ir siunčiant eismo organizavimo schemą derinimui – </a:t>
            </a:r>
            <a:r>
              <a:rPr lang="lt-LT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šitą lapą ištrinkite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D23F9CA-7202-5705-385B-DE053615D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441" y="1730934"/>
            <a:ext cx="964068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4D716E00-2756-FFA0-0F88-8AE8C46740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063" y="1736539"/>
            <a:ext cx="948293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F463AEA2-913A-AAE6-4EB6-0C58131FC8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040" y="1726802"/>
            <a:ext cx="100437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EA8E245D-A5E1-A9B9-4CA7-592804BCEC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7094" y="1726802"/>
            <a:ext cx="968067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99443784-ACE4-3308-F5AB-A5910381AE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960" y="1726802"/>
            <a:ext cx="972308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A67F7A16-9B13-C151-ACAA-1161D1A49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640" y="3277022"/>
            <a:ext cx="967869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31B85515-CC49-426F-4854-5D85F733F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136" y="3277022"/>
            <a:ext cx="968276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D85DC319-BB7C-F259-80AE-D7653724B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040" y="3277022"/>
            <a:ext cx="972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91D26C14-5427-F2DA-6F58-A3937F8EC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7094" y="3277022"/>
            <a:ext cx="972308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>
            <a:extLst>
              <a:ext uri="{FF2B5EF4-FFF2-40B4-BE49-F238E27FC236}">
                <a16:creationId xmlns:a16="http://schemas.microsoft.com/office/drawing/2014/main" id="{37955AE9-719F-EF2B-1AF1-50374BC1AE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080" y="4821989"/>
            <a:ext cx="971429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>
            <a:extLst>
              <a:ext uri="{FF2B5EF4-FFF2-40B4-BE49-F238E27FC236}">
                <a16:creationId xmlns:a16="http://schemas.microsoft.com/office/drawing/2014/main" id="{FDB35E47-80DF-8E48-8628-3477E4806C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076" y="4826041"/>
            <a:ext cx="956336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>
            <a:extLst>
              <a:ext uri="{FF2B5EF4-FFF2-40B4-BE49-F238E27FC236}">
                <a16:creationId xmlns:a16="http://schemas.microsoft.com/office/drawing/2014/main" id="{88DF5223-2B2D-EDD6-5F36-C4783EF7A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4979" y="4821989"/>
            <a:ext cx="985263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>
            <a:extLst>
              <a:ext uri="{FF2B5EF4-FFF2-40B4-BE49-F238E27FC236}">
                <a16:creationId xmlns:a16="http://schemas.microsoft.com/office/drawing/2014/main" id="{5252CD92-7858-F483-EE99-B7363AB4E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7094" y="4821989"/>
            <a:ext cx="981333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>
            <a:extLst>
              <a:ext uri="{FF2B5EF4-FFF2-40B4-BE49-F238E27FC236}">
                <a16:creationId xmlns:a16="http://schemas.microsoft.com/office/drawing/2014/main" id="{30521429-4A9A-61B5-B10E-C644A1F3BB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7799" y="3277022"/>
            <a:ext cx="996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>
            <a:extLst>
              <a:ext uri="{FF2B5EF4-FFF2-40B4-BE49-F238E27FC236}">
                <a16:creationId xmlns:a16="http://schemas.microsoft.com/office/drawing/2014/main" id="{FAA8BA63-4C9D-D01B-0393-1883EF0DD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3534" y="4821989"/>
            <a:ext cx="942734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457D5E8-02FF-9E7D-3FA0-CAB85546E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6249" y="1766035"/>
            <a:ext cx="1205085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2279F79-89FD-DFE4-DDF7-47AC86A5D06F}"/>
              </a:ext>
            </a:extLst>
          </p:cNvPr>
          <p:cNvSpPr/>
          <p:nvPr/>
        </p:nvSpPr>
        <p:spPr>
          <a:xfrm>
            <a:off x="996914" y="1203768"/>
            <a:ext cx="5339046" cy="5162309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A0CA4EF3-2EFB-ED7D-9A31-3DAAFA3333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2203" y="1765105"/>
            <a:ext cx="1205085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odyklė: dešinėn 119">
            <a:extLst>
              <a:ext uri="{FF2B5EF4-FFF2-40B4-BE49-F238E27FC236}">
                <a16:creationId xmlns:a16="http://schemas.microsoft.com/office/drawing/2014/main" id="{BF6CFCE5-5A8B-6BA5-3A8D-1B604BA342BF}"/>
              </a:ext>
            </a:extLst>
          </p:cNvPr>
          <p:cNvSpPr/>
          <p:nvPr/>
        </p:nvSpPr>
        <p:spPr>
          <a:xfrm>
            <a:off x="9876298" y="3228416"/>
            <a:ext cx="201522" cy="11817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A027484-3BA9-7DF6-64F5-4625E4AD2EA9}"/>
              </a:ext>
            </a:extLst>
          </p:cNvPr>
          <p:cNvSpPr txBox="1"/>
          <p:nvPr/>
        </p:nvSpPr>
        <p:spPr>
          <a:xfrm>
            <a:off x="9171913" y="3100086"/>
            <a:ext cx="72644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2219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 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A83D16E-D5BF-7D62-F6B2-7A6DDDABFFF0}"/>
              </a:ext>
            </a:extLst>
          </p:cNvPr>
          <p:cNvSpPr txBox="1"/>
          <p:nvPr/>
        </p:nvSpPr>
        <p:spPr>
          <a:xfrm>
            <a:off x="7940957" y="3096427"/>
            <a:ext cx="8209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2219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1100 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3F6E79-D23D-8366-6152-D6F47CB63963}"/>
              </a:ext>
            </a:extLst>
          </p:cNvPr>
          <p:cNvSpPr txBox="1"/>
          <p:nvPr/>
        </p:nvSpPr>
        <p:spPr>
          <a:xfrm>
            <a:off x="7582777" y="3709001"/>
            <a:ext cx="2853267" cy="90024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Galimas teksto koregavimas;</a:t>
            </a:r>
          </a:p>
          <a:p>
            <a:r>
              <a:rPr lang="lt-LT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Tekstas pritaikytas kelio ženklo atvaizdo maketui 5,00 x 3,35 cm;</a:t>
            </a:r>
          </a:p>
          <a:p>
            <a:r>
              <a:rPr lang="lt-LT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Sumaketavus reikiamą kelio ženklą daroma jo ekrano iškarpa ir keliama ant pagrindo žemėlapio.</a:t>
            </a:r>
          </a:p>
        </p:txBody>
      </p:sp>
      <p:sp>
        <p:nvSpPr>
          <p:cNvPr id="25" name="Antraštė 1">
            <a:extLst>
              <a:ext uri="{FF2B5EF4-FFF2-40B4-BE49-F238E27FC236}">
                <a16:creationId xmlns:a16="http://schemas.microsoft.com/office/drawing/2014/main" id="{F8AEAB07-0149-6AC4-94E9-0096E42F4A7C}"/>
              </a:ext>
            </a:extLst>
          </p:cNvPr>
          <p:cNvSpPr txBox="1">
            <a:spLocks/>
          </p:cNvSpPr>
          <p:nvPr/>
        </p:nvSpPr>
        <p:spPr>
          <a:xfrm>
            <a:off x="7335700" y="1357017"/>
            <a:ext cx="3347419" cy="3432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Paslaugų kelio ženklų koregavimo įrankis:</a:t>
            </a:r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280712D-E7B4-A964-E7F3-10248AFE08CB}"/>
              </a:ext>
            </a:extLst>
          </p:cNvPr>
          <p:cNvSpPr/>
          <p:nvPr/>
        </p:nvSpPr>
        <p:spPr>
          <a:xfrm>
            <a:off x="6458433" y="1203769"/>
            <a:ext cx="5140899" cy="351325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lt-LT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3A6F3BA-A730-10F3-CAEE-F8FD3B7F535D}"/>
              </a:ext>
            </a:extLst>
          </p:cNvPr>
          <p:cNvSpPr txBox="1"/>
          <p:nvPr/>
        </p:nvSpPr>
        <p:spPr>
          <a:xfrm>
            <a:off x="8960528" y="5260686"/>
            <a:ext cx="2504219" cy="73866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Kelio ženklo skydas (plokštuma rodo, kaip ženklas orientuotas važiavimo kryptimi); </a:t>
            </a:r>
          </a:p>
          <a:p>
            <a:r>
              <a:rPr lang="lt-LT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Aprašymas; </a:t>
            </a:r>
          </a:p>
          <a:p>
            <a:r>
              <a:rPr lang="lt-LT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Atramų skaičius.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86F7306-9F2F-53A9-25F9-F5A67D126A6F}"/>
              </a:ext>
            </a:extLst>
          </p:cNvPr>
          <p:cNvSpPr/>
          <p:nvPr/>
        </p:nvSpPr>
        <p:spPr>
          <a:xfrm>
            <a:off x="6458433" y="4837914"/>
            <a:ext cx="5140900" cy="1528163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03308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340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Times New Roman</vt:lpstr>
      <vt:lpstr>Office Theme</vt:lpstr>
      <vt:lpstr>SCHEMOS PAVADINIMAS, NURODANT KELIO NUMERĮ, PAVADINIMĄ IR VIETOS (RUOŽO) KM</vt:lpstr>
      <vt:lpstr>Pagrindiniai įrankiai paslaugų kelio ženklų eismo organizavimo schemos rengimui  Formuojant PDF failą ir siunčiant eismo organizavimo schemą derinimui – šitą lapą ištrinkite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Neringa Makaveckienė</dc:creator>
  <cp:lastModifiedBy>Ramūnas Strumila</cp:lastModifiedBy>
  <cp:revision>2</cp:revision>
  <dcterms:created xsi:type="dcterms:W3CDTF">2026-02-18T09:41:48Z</dcterms:created>
  <dcterms:modified xsi:type="dcterms:W3CDTF">2026-05-02T10:44:48Z</dcterms:modified>
</cp:coreProperties>
</file>