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422" r:id="rId2"/>
    <p:sldId id="423" r:id="rId3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E971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ringa Makaveckienė" userId="10d05901-40a9-4ede-8f33-dc82f554e2a2" providerId="ADAL" clId="{01DD9BBC-995A-442A-B4B7-7165B3D94805}"/>
    <pc:docChg chg="undo custSel addSld modSld sldOrd">
      <pc:chgData name="Neringa Makaveckienė" userId="10d05901-40a9-4ede-8f33-dc82f554e2a2" providerId="ADAL" clId="{01DD9BBC-995A-442A-B4B7-7165B3D94805}" dt="2026-04-29T12:56:48.872" v="229" actId="20577"/>
      <pc:docMkLst>
        <pc:docMk/>
      </pc:docMkLst>
    </pc:docChg>
  </pc:docChgLst>
  <pc:docChgLst>
    <pc:chgData name="Ramūnas Strumila" userId="d26a8ff1-9994-4048-9612-c75a758e20f9" providerId="ADAL" clId="{2B101E0C-8271-406F-8F5B-F842A0CCC7A4}"/>
    <pc:docChg chg="undo custSel addSld delSld modSld sldOrd">
      <pc:chgData name="Ramūnas Strumila" userId="d26a8ff1-9994-4048-9612-c75a758e20f9" providerId="ADAL" clId="{2B101E0C-8271-406F-8F5B-F842A0CCC7A4}" dt="2026-05-06T04:28:01.336" v="6242" actId="1076"/>
      <pc:docMkLst>
        <pc:docMk/>
      </pc:docMkLst>
      <pc:sldChg chg="addSp delSp modSp add mod">
        <pc:chgData name="Ramūnas Strumila" userId="d26a8ff1-9994-4048-9612-c75a758e20f9" providerId="ADAL" clId="{2B101E0C-8271-406F-8F5B-F842A0CCC7A4}" dt="2026-05-02T11:33:38.867" v="4783" actId="166"/>
        <pc:sldMkLst>
          <pc:docMk/>
          <pc:sldMk cId="4059020699" sldId="422"/>
        </pc:sldMkLst>
        <pc:spChg chg="add mod ord">
          <ac:chgData name="Ramūnas Strumila" userId="d26a8ff1-9994-4048-9612-c75a758e20f9" providerId="ADAL" clId="{2B101E0C-8271-406F-8F5B-F842A0CCC7A4}" dt="2026-05-02T11:33:38.867" v="4783" actId="166"/>
          <ac:spMkLst>
            <pc:docMk/>
            <pc:sldMk cId="4059020699" sldId="422"/>
            <ac:spMk id="2" creationId="{22DA2000-C421-34E0-F0D4-D67FAE4C760D}"/>
          </ac:spMkLst>
        </pc:spChg>
      </pc:sldChg>
      <pc:sldChg chg="addSp delSp modSp add mod">
        <pc:chgData name="Ramūnas Strumila" userId="d26a8ff1-9994-4048-9612-c75a758e20f9" providerId="ADAL" clId="{2B101E0C-8271-406F-8F5B-F842A0CCC7A4}" dt="2026-05-06T04:28:01.336" v="6242" actId="1076"/>
        <pc:sldMkLst>
          <pc:docMk/>
          <pc:sldMk cId="1283734323" sldId="423"/>
        </pc:sldMkLst>
        <pc:spChg chg="mod">
          <ac:chgData name="Ramūnas Strumila" userId="d26a8ff1-9994-4048-9612-c75a758e20f9" providerId="ADAL" clId="{2B101E0C-8271-406F-8F5B-F842A0CCC7A4}" dt="2026-05-02T11:45:17.279" v="4951" actId="1076"/>
          <ac:spMkLst>
            <pc:docMk/>
            <pc:sldMk cId="1283734323" sldId="423"/>
            <ac:spMk id="2" creationId="{0211E900-727E-14B8-CDE7-1599B891EAC3}"/>
          </ac:spMkLst>
        </pc:spChg>
        <pc:spChg chg="add mod">
          <ac:chgData name="Ramūnas Strumila" userId="d26a8ff1-9994-4048-9612-c75a758e20f9" providerId="ADAL" clId="{2B101E0C-8271-406F-8F5B-F842A0CCC7A4}" dt="2026-05-06T04:27:58.516" v="6241" actId="1076"/>
          <ac:spMkLst>
            <pc:docMk/>
            <pc:sldMk cId="1283734323" sldId="423"/>
            <ac:spMk id="3" creationId="{43D87FC1-7C67-B34B-3AA4-25197E903AEE}"/>
          </ac:spMkLst>
        </pc:spChg>
        <pc:spChg chg="mod">
          <ac:chgData name="Ramūnas Strumila" userId="d26a8ff1-9994-4048-9612-c75a758e20f9" providerId="ADAL" clId="{2B101E0C-8271-406F-8F5B-F842A0CCC7A4}" dt="2026-05-02T11:45:19.704" v="4952" actId="14100"/>
          <ac:spMkLst>
            <pc:docMk/>
            <pc:sldMk cId="1283734323" sldId="423"/>
            <ac:spMk id="5" creationId="{34D15571-91F9-5E7F-A31D-24F6EEB810B6}"/>
          </ac:spMkLst>
        </pc:spChg>
        <pc:spChg chg="mod">
          <ac:chgData name="Ramūnas Strumila" userId="d26a8ff1-9994-4048-9612-c75a758e20f9" providerId="ADAL" clId="{2B101E0C-8271-406F-8F5B-F842A0CCC7A4}" dt="2026-05-02T11:34:06.690" v="4799" actId="20577"/>
          <ac:spMkLst>
            <pc:docMk/>
            <pc:sldMk cId="1283734323" sldId="423"/>
            <ac:spMk id="6" creationId="{2A46FE8F-EF2E-23D4-DDFE-20A77BAD5750}"/>
          </ac:spMkLst>
        </pc:spChg>
        <pc:spChg chg="add mod">
          <ac:chgData name="Ramūnas Strumila" userId="d26a8ff1-9994-4048-9612-c75a758e20f9" providerId="ADAL" clId="{2B101E0C-8271-406F-8F5B-F842A0CCC7A4}" dt="2026-05-02T11:37:32.814" v="4861" actId="164"/>
          <ac:spMkLst>
            <pc:docMk/>
            <pc:sldMk cId="1283734323" sldId="423"/>
            <ac:spMk id="24" creationId="{30F5A773-F227-CB1A-9670-20789A369EC6}"/>
          </ac:spMkLst>
        </pc:spChg>
        <pc:spChg chg="add mod">
          <ac:chgData name="Ramūnas Strumila" userId="d26a8ff1-9994-4048-9612-c75a758e20f9" providerId="ADAL" clId="{2B101E0C-8271-406F-8F5B-F842A0CCC7A4}" dt="2026-05-02T12:02:34.304" v="5358" actId="122"/>
          <ac:spMkLst>
            <pc:docMk/>
            <pc:sldMk cId="1283734323" sldId="423"/>
            <ac:spMk id="26" creationId="{45077CF7-9348-1851-D3B2-61B2B77F97B1}"/>
          </ac:spMkLst>
        </pc:spChg>
        <pc:spChg chg="add mod">
          <ac:chgData name="Ramūnas Strumila" userId="d26a8ff1-9994-4048-9612-c75a758e20f9" providerId="ADAL" clId="{2B101E0C-8271-406F-8F5B-F842A0CCC7A4}" dt="2026-05-02T11:44:55.930" v="4946" actId="1076"/>
          <ac:spMkLst>
            <pc:docMk/>
            <pc:sldMk cId="1283734323" sldId="423"/>
            <ac:spMk id="28" creationId="{96E5C245-E75E-A9F2-4AE9-7F17C24A7C03}"/>
          </ac:spMkLst>
        </pc:spChg>
        <pc:spChg chg="mod">
          <ac:chgData name="Ramūnas Strumila" userId="d26a8ff1-9994-4048-9612-c75a758e20f9" providerId="ADAL" clId="{2B101E0C-8271-406F-8F5B-F842A0CCC7A4}" dt="2026-05-02T11:46:08.234" v="4958" actId="1076"/>
          <ac:spMkLst>
            <pc:docMk/>
            <pc:sldMk cId="1283734323" sldId="423"/>
            <ac:spMk id="29" creationId="{97422D51-DE09-1E18-9312-D0120B627FB2}"/>
          </ac:spMkLst>
        </pc:spChg>
        <pc:spChg chg="mod">
          <ac:chgData name="Ramūnas Strumila" userId="d26a8ff1-9994-4048-9612-c75a758e20f9" providerId="ADAL" clId="{2B101E0C-8271-406F-8F5B-F842A0CCC7A4}" dt="2026-05-02T11:46:08.234" v="4958" actId="1076"/>
          <ac:spMkLst>
            <pc:docMk/>
            <pc:sldMk cId="1283734323" sldId="423"/>
            <ac:spMk id="31" creationId="{245357C0-9576-DD0B-A3E5-98C8E4087BD5}"/>
          </ac:spMkLst>
        </pc:spChg>
        <pc:spChg chg="add mod">
          <ac:chgData name="Ramūnas Strumila" userId="d26a8ff1-9994-4048-9612-c75a758e20f9" providerId="ADAL" clId="{2B101E0C-8271-406F-8F5B-F842A0CCC7A4}" dt="2026-05-02T11:41:14.601" v="4901" actId="164"/>
          <ac:spMkLst>
            <pc:docMk/>
            <pc:sldMk cId="1283734323" sldId="423"/>
            <ac:spMk id="34" creationId="{41D97841-A10A-B8A1-ABC4-150FA4B84652}"/>
          </ac:spMkLst>
        </pc:spChg>
        <pc:spChg chg="add mod">
          <ac:chgData name="Ramūnas Strumila" userId="d26a8ff1-9994-4048-9612-c75a758e20f9" providerId="ADAL" clId="{2B101E0C-8271-406F-8F5B-F842A0CCC7A4}" dt="2026-05-02T11:44:55.930" v="4946" actId="1076"/>
          <ac:spMkLst>
            <pc:docMk/>
            <pc:sldMk cId="1283734323" sldId="423"/>
            <ac:spMk id="36" creationId="{337ACC20-06EE-251E-DAC3-C7CC26F0E7F2}"/>
          </ac:spMkLst>
        </pc:spChg>
        <pc:spChg chg="add mod">
          <ac:chgData name="Ramūnas Strumila" userId="d26a8ff1-9994-4048-9612-c75a758e20f9" providerId="ADAL" clId="{2B101E0C-8271-406F-8F5B-F842A0CCC7A4}" dt="2026-05-02T12:02:36.275" v="5359" actId="122"/>
          <ac:spMkLst>
            <pc:docMk/>
            <pc:sldMk cId="1283734323" sldId="423"/>
            <ac:spMk id="37" creationId="{41F6B767-C45C-25C6-7B51-43BC3E46B121}"/>
          </ac:spMkLst>
        </pc:spChg>
        <pc:spChg chg="add mod">
          <ac:chgData name="Ramūnas Strumila" userId="d26a8ff1-9994-4048-9612-c75a758e20f9" providerId="ADAL" clId="{2B101E0C-8271-406F-8F5B-F842A0CCC7A4}" dt="2026-05-02T11:43:32.909" v="4927" actId="164"/>
          <ac:spMkLst>
            <pc:docMk/>
            <pc:sldMk cId="1283734323" sldId="423"/>
            <ac:spMk id="40" creationId="{08A082E6-B849-61CD-911F-95B5AD220A99}"/>
          </ac:spMkLst>
        </pc:spChg>
        <pc:spChg chg="add mod">
          <ac:chgData name="Ramūnas Strumila" userId="d26a8ff1-9994-4048-9612-c75a758e20f9" providerId="ADAL" clId="{2B101E0C-8271-406F-8F5B-F842A0CCC7A4}" dt="2026-05-02T12:02:39.291" v="5360" actId="122"/>
          <ac:spMkLst>
            <pc:docMk/>
            <pc:sldMk cId="1283734323" sldId="423"/>
            <ac:spMk id="42" creationId="{64FCB5C9-295F-663E-C9D4-AB932D94E2ED}"/>
          </ac:spMkLst>
        </pc:spChg>
        <pc:spChg chg="add mod">
          <ac:chgData name="Ramūnas Strumila" userId="d26a8ff1-9994-4048-9612-c75a758e20f9" providerId="ADAL" clId="{2B101E0C-8271-406F-8F5B-F842A0CCC7A4}" dt="2026-05-02T11:45:11.256" v="4950" actId="1076"/>
          <ac:spMkLst>
            <pc:docMk/>
            <pc:sldMk cId="1283734323" sldId="423"/>
            <ac:spMk id="43" creationId="{D798EAD6-1A08-A471-72CC-E9034D4CC640}"/>
          </ac:spMkLst>
        </pc:spChg>
        <pc:spChg chg="add mod">
          <ac:chgData name="Ramūnas Strumila" userId="d26a8ff1-9994-4048-9612-c75a758e20f9" providerId="ADAL" clId="{2B101E0C-8271-406F-8F5B-F842A0CCC7A4}" dt="2026-05-06T04:28:01.336" v="6242" actId="1076"/>
          <ac:spMkLst>
            <pc:docMk/>
            <pc:sldMk cId="1283734323" sldId="423"/>
            <ac:spMk id="47" creationId="{BBFD3486-4D1A-A25F-2504-DE54F9B76236}"/>
          </ac:spMkLst>
        </pc:spChg>
        <pc:spChg chg="mod">
          <ac:chgData name="Ramūnas Strumila" userId="d26a8ff1-9994-4048-9612-c75a758e20f9" providerId="ADAL" clId="{2B101E0C-8271-406F-8F5B-F842A0CCC7A4}" dt="2026-05-02T11:46:08.234" v="4958" actId="1076"/>
          <ac:spMkLst>
            <pc:docMk/>
            <pc:sldMk cId="1283734323" sldId="423"/>
            <ac:spMk id="64" creationId="{0475714D-2F20-E6D0-E986-CB603757A58C}"/>
          </ac:spMkLst>
        </pc:spChg>
        <pc:grpChg chg="add mod">
          <ac:chgData name="Ramūnas Strumila" userId="d26a8ff1-9994-4048-9612-c75a758e20f9" providerId="ADAL" clId="{2B101E0C-8271-406F-8F5B-F842A0CCC7A4}" dt="2026-05-02T11:46:49.388" v="4961" actId="1076"/>
          <ac:grpSpMkLst>
            <pc:docMk/>
            <pc:sldMk cId="1283734323" sldId="423"/>
            <ac:grpSpMk id="30" creationId="{2CC6E301-567A-DECB-9991-6BDF4C64F1E7}"/>
          </ac:grpSpMkLst>
        </pc:grpChg>
        <pc:grpChg chg="add mod">
          <ac:chgData name="Ramūnas Strumila" userId="d26a8ff1-9994-4048-9612-c75a758e20f9" providerId="ADAL" clId="{2B101E0C-8271-406F-8F5B-F842A0CCC7A4}" dt="2026-05-02T11:44:55.930" v="4946" actId="1076"/>
          <ac:grpSpMkLst>
            <pc:docMk/>
            <pc:sldMk cId="1283734323" sldId="423"/>
            <ac:grpSpMk id="35" creationId="{353DEA62-FE7B-77FD-8DEA-0E41C14D3A17}"/>
          </ac:grpSpMkLst>
        </pc:grpChg>
        <pc:grpChg chg="add mod">
          <ac:chgData name="Ramūnas Strumila" userId="d26a8ff1-9994-4048-9612-c75a758e20f9" providerId="ADAL" clId="{2B101E0C-8271-406F-8F5B-F842A0CCC7A4}" dt="2026-05-02T11:44:55.930" v="4946" actId="1076"/>
          <ac:grpSpMkLst>
            <pc:docMk/>
            <pc:sldMk cId="1283734323" sldId="423"/>
            <ac:grpSpMk id="41" creationId="{D3A10C78-9CC1-ADE1-B9AC-DE1A14943030}"/>
          </ac:grpSpMkLst>
        </pc:grpChg>
        <pc:picChg chg="add mod modCrop">
          <ac:chgData name="Ramūnas Strumila" userId="d26a8ff1-9994-4048-9612-c75a758e20f9" providerId="ADAL" clId="{2B101E0C-8271-406F-8F5B-F842A0CCC7A4}" dt="2026-05-02T11:47:00.873" v="4962" actId="732"/>
          <ac:picMkLst>
            <pc:docMk/>
            <pc:sldMk cId="1283734323" sldId="423"/>
            <ac:picMk id="22" creationId="{DE52C62A-714B-D6C4-E649-2D22E4D58856}"/>
          </ac:picMkLst>
        </pc:picChg>
        <pc:picChg chg="add mod">
          <ac:chgData name="Ramūnas Strumila" userId="d26a8ff1-9994-4048-9612-c75a758e20f9" providerId="ADAL" clId="{2B101E0C-8271-406F-8F5B-F842A0CCC7A4}" dt="2026-05-02T11:41:14.601" v="4901" actId="164"/>
          <ac:picMkLst>
            <pc:docMk/>
            <pc:sldMk cId="1283734323" sldId="423"/>
            <ac:picMk id="32" creationId="{DAA61361-6DE6-8DCF-4091-6C64E4A798B0}"/>
          </ac:picMkLst>
        </pc:picChg>
        <pc:picChg chg="add mod modCrop">
          <ac:chgData name="Ramūnas Strumila" userId="d26a8ff1-9994-4048-9612-c75a758e20f9" providerId="ADAL" clId="{2B101E0C-8271-406F-8F5B-F842A0CCC7A4}" dt="2026-05-02T11:47:13.938" v="4963" actId="732"/>
          <ac:picMkLst>
            <pc:docMk/>
            <pc:sldMk cId="1283734323" sldId="423"/>
            <ac:picMk id="39" creationId="{940B9708-5B66-266D-D383-4F87CCE84C25}"/>
          </ac:picMkLst>
        </pc:picChg>
        <pc:picChg chg="mod">
          <ac:chgData name="Ramūnas Strumila" userId="d26a8ff1-9994-4048-9612-c75a758e20f9" providerId="ADAL" clId="{2B101E0C-8271-406F-8F5B-F842A0CCC7A4}" dt="2026-05-02T11:46:08.234" v="4958" actId="1076"/>
          <ac:picMkLst>
            <pc:docMk/>
            <pc:sldMk cId="1283734323" sldId="423"/>
            <ac:picMk id="44" creationId="{EDFB9882-00F1-5511-F968-D5E999EC60AD}"/>
          </ac:picMkLst>
        </pc:picChg>
        <pc:cxnChg chg="mod">
          <ac:chgData name="Ramūnas Strumila" userId="d26a8ff1-9994-4048-9612-c75a758e20f9" providerId="ADAL" clId="{2B101E0C-8271-406F-8F5B-F842A0CCC7A4}" dt="2026-05-02T11:46:08.234" v="4958" actId="1076"/>
          <ac:cxnSpMkLst>
            <pc:docMk/>
            <pc:sldMk cId="1283734323" sldId="423"/>
            <ac:cxnSpMk id="38" creationId="{2B1CABB7-327E-D06D-76FF-A944CACB720B}"/>
          </ac:cxnSpMkLst>
        </pc:cxnChg>
        <pc:cxnChg chg="add mod">
          <ac:chgData name="Ramūnas Strumila" userId="d26a8ff1-9994-4048-9612-c75a758e20f9" providerId="ADAL" clId="{2B101E0C-8271-406F-8F5B-F842A0CCC7A4}" dt="2026-05-02T11:46:08.234" v="4958" actId="1076"/>
          <ac:cxnSpMkLst>
            <pc:docMk/>
            <pc:sldMk cId="1283734323" sldId="423"/>
            <ac:cxnSpMk id="45" creationId="{12B4E3B0-6BEF-4BF7-DD0D-011EFD5B8D92}"/>
          </ac:cxnSpMkLst>
        </pc:cxnChg>
        <pc:cxnChg chg="add mod">
          <ac:chgData name="Ramūnas Strumila" userId="d26a8ff1-9994-4048-9612-c75a758e20f9" providerId="ADAL" clId="{2B101E0C-8271-406F-8F5B-F842A0CCC7A4}" dt="2026-05-02T11:46:08.234" v="4958" actId="1076"/>
          <ac:cxnSpMkLst>
            <pc:docMk/>
            <pc:sldMk cId="1283734323" sldId="423"/>
            <ac:cxnSpMk id="46" creationId="{226131E6-229B-6A7B-A757-22F16C07ACFC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99C40C-A848-4CEF-B098-956EAEE20345}" type="datetimeFigureOut">
              <a:rPr lang="lt-LT" smtClean="0"/>
              <a:t>2026-05-06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E76839-CD8E-43D7-9A36-BEAEA90FF8B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881372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4F027-C986-B175-FF92-34FA1B6A0B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D96546-3EC3-447C-6779-B476DA0A50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ADCA86-37FC-95B0-EB92-14FAEC796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78552-DF23-4272-9610-A334EC5C0D57}" type="datetime1">
              <a:rPr lang="lt-LT" smtClean="0"/>
              <a:t>2026-05-06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B8BEF6-5337-C0F2-03BA-EA7E1349C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051837-E509-2D80-308A-FE90589E4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131F6-F1FA-422A-9B26-33661D4A47B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58789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B5830-BD16-1E7F-ECF7-821386593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BEC2B3-9F91-F1E2-BFC3-1F4273AF52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2D7C62-FC4C-AD57-447B-5DA62E724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0ECE9-09D8-4B58-A18D-20A6756E81CB}" type="datetime1">
              <a:rPr lang="lt-LT" smtClean="0"/>
              <a:t>2026-05-06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63ABBD-E2CA-160D-669C-6D811C6A0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569666-A845-64B4-2A76-2A04DF460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131F6-F1FA-422A-9B26-33661D4A47B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13451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A59527-8CDB-48AA-B1E7-AA31AEDAFA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10447C-5700-2B31-4095-F94B27C4E1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6E540C-896C-71C0-57A7-3FFF6D472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3E7B6-9488-48C7-8CDA-D03FC9FDEAA5}" type="datetime1">
              <a:rPr lang="lt-LT" smtClean="0"/>
              <a:t>2026-05-06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74D735-8921-2D38-3D8B-E74446FB9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8DFCB3-12EB-7206-7AD6-BBF485174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131F6-F1FA-422A-9B26-33661D4A47B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78168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B0252-213B-2019-639F-CC0864C30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22CBC4-6968-3C01-ADF5-430F23BB65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973829-8793-B9DC-E105-6B01690E9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78265-8588-4A57-9533-DE451CCBB1BF}" type="datetime1">
              <a:rPr lang="lt-LT" smtClean="0"/>
              <a:t>2026-05-06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BAACF5-AE5D-AB8F-ED6F-FAE6772B6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AF47F0-F55A-7FC4-CB05-AC570E995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131F6-F1FA-422A-9B26-33661D4A47B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47055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C884F-3848-4E8B-AFFF-F76046421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DF742D-123B-E191-A5D3-096C627B85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E2CA7A-F63D-D32B-90ED-A50DD582E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37EEC-19CE-4547-857F-5D56D940027F}" type="datetime1">
              <a:rPr lang="lt-LT" smtClean="0"/>
              <a:t>2026-05-06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A492AF-950C-C83E-64EA-7D8408636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F1BABA-4155-0F4C-4733-9BA01FDAF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131F6-F1FA-422A-9B26-33661D4A47B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00928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70FBB-DF4E-06DD-575A-05ED3AD4A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4F52B0-7FD2-EE7F-E301-69B83600DA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654423-1D08-9527-80B6-1018341156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15AE9B-ED37-A60E-9199-402CB7B4D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A82B1-87EA-499F-A188-79604B4D04DB}" type="datetime1">
              <a:rPr lang="lt-LT" smtClean="0"/>
              <a:t>2026-05-06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F254B7-7BCD-14EA-7F45-3C3CBDBB6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073E77-7F89-33C7-FCDF-8AA6B6CBB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131F6-F1FA-422A-9B26-33661D4A47B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26052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41EB0-CCE0-A1CB-BE7B-DF5216221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AB2E1B-5B75-A152-7D8E-1C41C7002F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4FCBA5-4126-D2ED-A660-4AF785E6F2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417209-C077-EA06-AEC0-FF2E9C5175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85FA6E-35A5-D2E5-6260-294F0812CA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BE6746-5721-4B1A-049D-3CFB0A9ED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FB240-C777-4F4B-8435-7BE4B3558DBC}" type="datetime1">
              <a:rPr lang="lt-LT" smtClean="0"/>
              <a:t>2026-05-06</a:t>
            </a:fld>
            <a:endParaRPr lang="lt-L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73540A-86FF-948C-3D8E-886450E4E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41B8B60-7E88-A2F8-AC96-099679737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131F6-F1FA-422A-9B26-33661D4A47B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94001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57A89-2746-DE57-08AF-D759FA043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7C995F-F189-9D51-033F-41FE202F5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18BE5-AD65-4FD6-BAE8-05BD345B8ECB}" type="datetime1">
              <a:rPr lang="lt-LT" smtClean="0"/>
              <a:t>2026-05-06</a:t>
            </a:fld>
            <a:endParaRPr lang="lt-L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FE65A6-2189-555E-6CB4-A05C29B4D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EDEBF6-3DE1-4FC3-4A6C-AC7E3318E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131F6-F1FA-422A-9B26-33661D4A47B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79934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B7391F-7EE0-8C8F-8DF2-73AE2A785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A84CF-E1CD-4746-844C-93B7A4282AD0}" type="datetime1">
              <a:rPr lang="lt-LT" smtClean="0"/>
              <a:t>2026-05-06</a:t>
            </a:fld>
            <a:endParaRPr lang="lt-L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69A3F1-7F04-AEA4-45B6-052D1527A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CC2D09-665B-FC27-A286-A09D13822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131F6-F1FA-422A-9B26-33661D4A47B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633600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8CF510-EE2F-1F4D-71B6-FC52E07E10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B9FEC5-A490-B7CC-1D24-F6ADF2197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EB27DB-66C0-63E2-A70C-EC79B04245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FA634D-060F-C48A-76F4-075962ED8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082D7-EFF0-4D54-84BC-8C7F7CD1C796}" type="datetime1">
              <a:rPr lang="lt-LT" smtClean="0"/>
              <a:t>2026-05-06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BC280F-79A0-1864-115B-F682D6578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73E2CD-0920-BA6E-714F-0BE058E5D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131F6-F1FA-422A-9B26-33661D4A47B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26593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99997-04D3-EFFD-AEA0-27BF16818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9B8F74-F218-D677-A326-2C65FFEE2F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CF9596-23DB-9818-2F7F-FC0D334F0D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B167E5-1DD4-7314-CAEC-B622B084E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6E66A-0FF0-4010-9464-4E742A53D1D5}" type="datetime1">
              <a:rPr lang="lt-LT" smtClean="0"/>
              <a:t>2026-05-06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DACFB2-7959-290C-5EC8-BFAEAAEC3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74BB71-FD08-E090-13C9-8472E26BC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131F6-F1FA-422A-9B26-33661D4A47B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8416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293712-9BF6-5531-4142-A6CCED0A8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AF214F-411B-43D5-6CD4-2B13650854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E071FC-3770-5BF0-1681-BDE0B20182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A2EACA-1B28-4C20-A665-6CCC23AFBB8C}" type="datetime1">
              <a:rPr lang="lt-LT" smtClean="0"/>
              <a:t>2026-05-06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B6284E-9D71-1D3C-1DBA-AB10456855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51BF7-9ACB-1CD7-B1A3-8323611939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8131F6-F1FA-422A-9B26-33661D4A47B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86860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gis.ktvis.lt/webappbuilder/apps/35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A2F6E1-1285-1670-34C5-8488FA17E8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ntraštė 1">
            <a:extLst>
              <a:ext uri="{FF2B5EF4-FFF2-40B4-BE49-F238E27FC236}">
                <a16:creationId xmlns:a16="http://schemas.microsoft.com/office/drawing/2014/main" id="{C8EEC459-4153-0A08-A679-D47404A0B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820" y="196739"/>
            <a:ext cx="10500360" cy="423021"/>
          </a:xfrm>
        </p:spPr>
        <p:txBody>
          <a:bodyPr>
            <a:normAutofit/>
          </a:bodyPr>
          <a:lstStyle/>
          <a:p>
            <a:pPr algn="ctr"/>
            <a:r>
              <a:rPr lang="lt-LT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SCHEMOS PAVADINIMAS, NURODANT KELIO NUMERĮ, PAVADINIMĄ IR VIETOS (RUOŽO) </a:t>
            </a:r>
            <a:r>
              <a:rPr lang="lt-LT" sz="1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KM</a:t>
            </a:r>
            <a:endParaRPr lang="lt-LT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82872B6-8071-3698-C661-AF9B105640FD}"/>
              </a:ext>
            </a:extLst>
          </p:cNvPr>
          <p:cNvGrpSpPr/>
          <p:nvPr/>
        </p:nvGrpSpPr>
        <p:grpSpPr>
          <a:xfrm>
            <a:off x="217714" y="690880"/>
            <a:ext cx="11756572" cy="5899261"/>
            <a:chOff x="217714" y="690880"/>
            <a:chExt cx="11756572" cy="5899261"/>
          </a:xfrm>
        </p:grpSpPr>
        <p:sp>
          <p:nvSpPr>
            <p:cNvPr id="3" name="Antraštė 1">
              <a:extLst>
                <a:ext uri="{FF2B5EF4-FFF2-40B4-BE49-F238E27FC236}">
                  <a16:creationId xmlns:a16="http://schemas.microsoft.com/office/drawing/2014/main" id="{E71A11E5-A3C8-D9C8-3630-D0EC6FDA3534}"/>
                </a:ext>
              </a:extLst>
            </p:cNvPr>
            <p:cNvSpPr txBox="1">
              <a:spLocks/>
            </p:cNvSpPr>
            <p:nvPr/>
          </p:nvSpPr>
          <p:spPr>
            <a:xfrm>
              <a:off x="665480" y="2556067"/>
              <a:ext cx="10500360" cy="1136267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 lnSpcReduction="10000"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lt-LT" sz="16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VIETA NUOTRAUKAI IŠ ŽEMĖLAPIO, ANT KURIOS BUS PROJEKTUOJAMA EISMO ORGANIZAVIMO SCHEMA. Kitame lape pateikti pagrindiniai įrankiai ir kelio ženklų maketai, kuriuos galima modifikuoti.</a:t>
              </a:r>
            </a:p>
            <a:p>
              <a:pPr algn="ctr"/>
              <a:endParaRPr lang="lt-LT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lt-LT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Valstybinės reikšmės kelių žemėlapis atsidaro paspaudus šią nuoroda: </a:t>
              </a:r>
              <a:r>
                <a:rPr lang="lt-LT" sz="1600" dirty="0">
                  <a:latin typeface="Times New Roman" panose="02020603050405020304" pitchFamily="18" charset="0"/>
                  <a:cs typeface="Times New Roman" panose="02020603050405020304" pitchFamily="18" charset="0"/>
                  <a:hlinkClick r:id="rId2"/>
                </a:rPr>
                <a:t>https://gis.ktvis.lt/webappbuilder/apps/35/</a:t>
              </a:r>
              <a:endParaRPr lang="lt-LT" sz="16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lt-LT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Žemėlapio naudojimo instrukcijos pateiktos eismo organizavimo gairėse.</a:t>
              </a: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1D4E284C-7F0B-0046-BD2F-4108080FB9B7}"/>
                </a:ext>
              </a:extLst>
            </p:cNvPr>
            <p:cNvSpPr/>
            <p:nvPr/>
          </p:nvSpPr>
          <p:spPr>
            <a:xfrm>
              <a:off x="217714" y="690880"/>
              <a:ext cx="11756572" cy="5899261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82E23F2F-769F-C907-8344-41FC66C088CD}"/>
              </a:ext>
            </a:extLst>
          </p:cNvPr>
          <p:cNvSpPr txBox="1"/>
          <p:nvPr/>
        </p:nvSpPr>
        <p:spPr>
          <a:xfrm>
            <a:off x="405748" y="6206484"/>
            <a:ext cx="6536267" cy="24622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lt-LT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Kontaktai: </a:t>
            </a:r>
            <a:r>
              <a:rPr lang="lt-LT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įmonės pavadinimas, kodas arba atsakingo asmens vardas, pavardė, adresas, telefono numeris, el. pašto adresas.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2DA2000-C421-34E0-F0D4-D67FAE4C760D}"/>
              </a:ext>
            </a:extLst>
          </p:cNvPr>
          <p:cNvSpPr txBox="1"/>
          <p:nvPr/>
        </p:nvSpPr>
        <p:spPr>
          <a:xfrm>
            <a:off x="8356599" y="4260412"/>
            <a:ext cx="3427111" cy="220265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lt-LT" sz="85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Pastabos:</a:t>
            </a:r>
          </a:p>
          <a:p>
            <a:pPr algn="just"/>
            <a:r>
              <a:rPr lang="lt-LT" sz="857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Kelio ženklus gamina, kelyje įrengia ir vėliau prižiūri ženklų įrengimo iniciatorius savo lėšomis;</a:t>
            </a:r>
          </a:p>
          <a:p>
            <a:pPr algn="just"/>
            <a:r>
              <a:rPr lang="lt-LT" sz="857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Įrengiant ženklus šalia kelio, atstumas nuo kelkraščio, o jeigu jo nėra, nuo važiuojamosios dalies krašto iki artimesniojo ženklo skydo krašto turi būti 0,5–4,0 m (ne gyvenvietėse rekomenduojamas atstumas – 1,00 m);</a:t>
            </a:r>
          </a:p>
          <a:p>
            <a:pPr algn="just"/>
            <a:r>
              <a:rPr lang="lt-LT" sz="857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Ženklų įrengimo aukštis: ne gyvenvietėje šalia važiuojamosios dalies įrengiamų ženklų aukštis – 1,50 – 2,2 m, rekomenduojamas – 1,7 m, gyvenvietėje – 2,00 – 4,00 m, rekomenduojamas – 2,2 m. Jeigu ženklai įrengiami vienas virš kito, tuomet atstumas matuojamas iki apatinio ženklo skydo apatinio krašto. </a:t>
            </a:r>
          </a:p>
          <a:p>
            <a:pPr algn="just"/>
            <a:r>
              <a:rPr lang="lt-LT" sz="857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Raidžių dydis skyde ne gyvenvietėje – 150 mm, gyvenvietėje 100 mm.</a:t>
            </a:r>
          </a:p>
          <a:p>
            <a:pPr algn="just"/>
            <a:r>
              <a:rPr lang="lt-LT" sz="857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Projektuojami kelio ženklai privalo būti įrengti vadovaujantis Kelio ženklų įrengimo ir vertikaliojo ženklinimo taisyklėmis.</a:t>
            </a:r>
          </a:p>
          <a:p>
            <a:pPr algn="just"/>
            <a:r>
              <a:rPr lang="lt-LT" sz="857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lt-LT" sz="85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Prieš rengiant kelio ženklus turi būti išimamas leidimas vykdyti darbus keliuose.</a:t>
            </a:r>
          </a:p>
        </p:txBody>
      </p:sp>
    </p:spTree>
    <p:extLst>
      <p:ext uri="{BB962C8B-B14F-4D97-AF65-F5344CB8AC3E}">
        <p14:creationId xmlns:p14="http://schemas.microsoft.com/office/powerpoint/2010/main" val="4059020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71F947-C826-3CE4-0240-B5232CDFCD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2B1CABB7-327E-D06D-76FF-A944CACB720B}"/>
              </a:ext>
            </a:extLst>
          </p:cNvPr>
          <p:cNvCxnSpPr>
            <a:cxnSpLocks/>
          </p:cNvCxnSpPr>
          <p:nvPr/>
        </p:nvCxnSpPr>
        <p:spPr>
          <a:xfrm>
            <a:off x="7076725" y="1614651"/>
            <a:ext cx="1263498" cy="12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4" name="Paveikslėlis 8">
            <a:extLst>
              <a:ext uri="{FF2B5EF4-FFF2-40B4-BE49-F238E27FC236}">
                <a16:creationId xmlns:a16="http://schemas.microsoft.com/office/drawing/2014/main" id="{EDFB9882-00F1-5511-F968-D5E999EC60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4503160">
            <a:off x="8384438" y="1464392"/>
            <a:ext cx="283709" cy="279781"/>
          </a:xfrm>
          <a:prstGeom prst="rect">
            <a:avLst/>
          </a:prstGeom>
        </p:spPr>
      </p:pic>
      <p:sp>
        <p:nvSpPr>
          <p:cNvPr id="64" name="TextBox 63">
            <a:extLst>
              <a:ext uri="{FF2B5EF4-FFF2-40B4-BE49-F238E27FC236}">
                <a16:creationId xmlns:a16="http://schemas.microsoft.com/office/drawing/2014/main" id="{0475714D-2F20-E6D0-E986-CB603757A58C}"/>
              </a:ext>
            </a:extLst>
          </p:cNvPr>
          <p:cNvSpPr txBox="1"/>
          <p:nvPr/>
        </p:nvSpPr>
        <p:spPr>
          <a:xfrm>
            <a:off x="6553201" y="1777418"/>
            <a:ext cx="2284853" cy="600164"/>
          </a:xfrm>
          <a:prstGeom prst="rect">
            <a:avLst/>
          </a:prstGeom>
          <a:ln>
            <a:solidFill>
              <a:srgbClr val="E9713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lt-LT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Nurodomas kelio ženklo numeris, įrengimo vieta ir kita su kelio ženklo įrengimu susijusi aktuali informacija</a:t>
            </a:r>
          </a:p>
        </p:txBody>
      </p:sp>
      <p:sp>
        <p:nvSpPr>
          <p:cNvPr id="2" name="Antraštė 1">
            <a:extLst>
              <a:ext uri="{FF2B5EF4-FFF2-40B4-BE49-F238E27FC236}">
                <a16:creationId xmlns:a16="http://schemas.microsoft.com/office/drawing/2014/main" id="{0211E900-727E-14B8-CDE7-1599B891EAC3}"/>
              </a:ext>
            </a:extLst>
          </p:cNvPr>
          <p:cNvSpPr txBox="1">
            <a:spLocks/>
          </p:cNvSpPr>
          <p:nvPr/>
        </p:nvSpPr>
        <p:spPr>
          <a:xfrm>
            <a:off x="1109440" y="1465915"/>
            <a:ext cx="5096827" cy="3146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t-LT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Lankytinų vietų kelio ženklų koregavimo įrankis:</a:t>
            </a:r>
            <a:endParaRPr lang="lt-L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Antraštė 1">
            <a:extLst>
              <a:ext uri="{FF2B5EF4-FFF2-40B4-BE49-F238E27FC236}">
                <a16:creationId xmlns:a16="http://schemas.microsoft.com/office/drawing/2014/main" id="{2A46FE8F-EF2E-23D4-DDFE-20A77BAD5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5245" y="304674"/>
            <a:ext cx="9541510" cy="604272"/>
          </a:xfrm>
        </p:spPr>
        <p:txBody>
          <a:bodyPr>
            <a:noAutofit/>
          </a:bodyPr>
          <a:lstStyle/>
          <a:p>
            <a:pPr algn="ctr"/>
            <a:r>
              <a:rPr lang="lt-LT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Pagrindiniai įrankiai lankytinų vietų kelio ženklų eismo organizavimo schemos rengimui</a:t>
            </a:r>
            <a:br>
              <a:rPr lang="lt-LT" sz="1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lt-LT" sz="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Formuojant </a:t>
            </a:r>
            <a:r>
              <a:rPr lang="lt-LT" sz="1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PDF</a:t>
            </a:r>
            <a:r>
              <a:rPr lang="lt-LT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failą ir siunčiant eismo organizavimo schemą derinimui – </a:t>
            </a:r>
            <a:r>
              <a:rPr lang="lt-LT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šitą lapą ištrinkite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4D15571-91F9-5E7F-A31D-24F6EEB810B6}"/>
              </a:ext>
            </a:extLst>
          </p:cNvPr>
          <p:cNvSpPr/>
          <p:nvPr/>
        </p:nvSpPr>
        <p:spPr>
          <a:xfrm>
            <a:off x="996914" y="1312333"/>
            <a:ext cx="5339046" cy="5053744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7422D51-DE09-1E18-9312-D0120B627FB2}"/>
              </a:ext>
            </a:extLst>
          </p:cNvPr>
          <p:cNvSpPr txBox="1"/>
          <p:nvPr/>
        </p:nvSpPr>
        <p:spPr>
          <a:xfrm>
            <a:off x="8960528" y="1848619"/>
            <a:ext cx="2504219" cy="73866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lt-LT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Kelio ženklo skydas (plokštuma rodo, kaip ženklas orientuotas važiavimo kryptimi); </a:t>
            </a:r>
          </a:p>
          <a:p>
            <a:r>
              <a:rPr lang="lt-LT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Aprašymas; </a:t>
            </a:r>
          </a:p>
          <a:p>
            <a:r>
              <a:rPr lang="lt-LT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Atramų skaičius.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45357C0-9576-DD0B-A3E5-98C8E4087BD5}"/>
              </a:ext>
            </a:extLst>
          </p:cNvPr>
          <p:cNvSpPr/>
          <p:nvPr/>
        </p:nvSpPr>
        <p:spPr>
          <a:xfrm>
            <a:off x="6458433" y="1312333"/>
            <a:ext cx="5140900" cy="193040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lt-LT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2CC6E301-567A-DECB-9991-6BDF4C64F1E7}"/>
              </a:ext>
            </a:extLst>
          </p:cNvPr>
          <p:cNvGrpSpPr/>
          <p:nvPr/>
        </p:nvGrpSpPr>
        <p:grpSpPr>
          <a:xfrm>
            <a:off x="1506437" y="1966514"/>
            <a:ext cx="4305470" cy="954267"/>
            <a:chOff x="1506437" y="2235747"/>
            <a:chExt cx="4305470" cy="954267"/>
          </a:xfrm>
        </p:grpSpPr>
        <p:pic>
          <p:nvPicPr>
            <p:cNvPr id="22" name="Paveikslėlis 29">
              <a:extLst>
                <a:ext uri="{FF2B5EF4-FFF2-40B4-BE49-F238E27FC236}">
                  <a16:creationId xmlns:a16="http://schemas.microsoft.com/office/drawing/2014/main" id="{DE52C62A-714B-D6C4-E649-2D22E4D5885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r="336"/>
            <a:stretch>
              <a:fillRect/>
            </a:stretch>
          </p:blipFill>
          <p:spPr>
            <a:xfrm>
              <a:off x="1506437" y="2235747"/>
              <a:ext cx="4305470" cy="954267"/>
            </a:xfrm>
            <a:prstGeom prst="rect">
              <a:avLst/>
            </a:prstGeom>
          </p:spPr>
        </p:pic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30F5A773-F227-CB1A-9670-20789A369EC6}"/>
                </a:ext>
              </a:extLst>
            </p:cNvPr>
            <p:cNvSpPr/>
            <p:nvPr/>
          </p:nvSpPr>
          <p:spPr>
            <a:xfrm>
              <a:off x="2487381" y="2307889"/>
              <a:ext cx="2812751" cy="760681"/>
            </a:xfrm>
            <a:prstGeom prst="rect">
              <a:avLst/>
            </a:prstGeom>
            <a:solidFill>
              <a:srgbClr val="843C0C"/>
            </a:solidFill>
            <a:ln>
              <a:solidFill>
                <a:srgbClr val="843C0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 sz="1286"/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45077CF7-9348-1851-D3B2-61B2B77F97B1}"/>
              </a:ext>
            </a:extLst>
          </p:cNvPr>
          <p:cNvSpPr txBox="1"/>
          <p:nvPr/>
        </p:nvSpPr>
        <p:spPr>
          <a:xfrm>
            <a:off x="2415144" y="2095830"/>
            <a:ext cx="239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Lankytinos vietos pavadinimas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6E5C245-E75E-A9F2-4AE9-7F17C24A7C03}"/>
              </a:ext>
            </a:extLst>
          </p:cNvPr>
          <p:cNvSpPr txBox="1"/>
          <p:nvPr/>
        </p:nvSpPr>
        <p:spPr>
          <a:xfrm>
            <a:off x="4710649" y="2157385"/>
            <a:ext cx="6449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353DEA62-FE7B-77FD-8DEA-0E41C14D3A17}"/>
              </a:ext>
            </a:extLst>
          </p:cNvPr>
          <p:cNvGrpSpPr/>
          <p:nvPr/>
        </p:nvGrpSpPr>
        <p:grpSpPr>
          <a:xfrm>
            <a:off x="1506437" y="3094159"/>
            <a:ext cx="4320000" cy="915229"/>
            <a:chOff x="1506437" y="3363392"/>
            <a:chExt cx="4320000" cy="915229"/>
          </a:xfrm>
        </p:grpSpPr>
        <p:pic>
          <p:nvPicPr>
            <p:cNvPr id="32" name="Paveikslėlis 48">
              <a:extLst>
                <a:ext uri="{FF2B5EF4-FFF2-40B4-BE49-F238E27FC236}">
                  <a16:creationId xmlns:a16="http://schemas.microsoft.com/office/drawing/2014/main" id="{DAA61361-6DE6-8DCF-4091-6C64E4A798B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6437" y="3363392"/>
              <a:ext cx="4320000" cy="915229"/>
            </a:xfrm>
            <a:prstGeom prst="rect">
              <a:avLst/>
            </a:prstGeom>
          </p:spPr>
        </p:pic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41D97841-A10A-B8A1-ABC4-150FA4B84652}"/>
                </a:ext>
              </a:extLst>
            </p:cNvPr>
            <p:cNvSpPr/>
            <p:nvPr/>
          </p:nvSpPr>
          <p:spPr>
            <a:xfrm>
              <a:off x="2844024" y="3501730"/>
              <a:ext cx="2825256" cy="619166"/>
            </a:xfrm>
            <a:prstGeom prst="rect">
              <a:avLst/>
            </a:prstGeom>
            <a:solidFill>
              <a:srgbClr val="843C0C"/>
            </a:solidFill>
            <a:ln>
              <a:solidFill>
                <a:srgbClr val="843C0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 sz="1286"/>
            </a:p>
          </p:txBody>
        </p: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337ACC20-06EE-251E-DAC3-C7CC26F0E7F2}"/>
              </a:ext>
            </a:extLst>
          </p:cNvPr>
          <p:cNvSpPr txBox="1"/>
          <p:nvPr/>
        </p:nvSpPr>
        <p:spPr>
          <a:xfrm>
            <a:off x="5079797" y="3254079"/>
            <a:ext cx="6449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1F6B767-C45C-25C6-7B51-43BC3E46B121}"/>
              </a:ext>
            </a:extLst>
          </p:cNvPr>
          <p:cNvSpPr txBox="1"/>
          <p:nvPr/>
        </p:nvSpPr>
        <p:spPr>
          <a:xfrm>
            <a:off x="2824333" y="3215603"/>
            <a:ext cx="22539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Lankytinos vietos pavadinimas</a:t>
            </a: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D3A10C78-9CC1-ADE1-B9AC-DE1A14943030}"/>
              </a:ext>
            </a:extLst>
          </p:cNvPr>
          <p:cNvGrpSpPr/>
          <p:nvPr/>
        </p:nvGrpSpPr>
        <p:grpSpPr>
          <a:xfrm>
            <a:off x="1491907" y="4182766"/>
            <a:ext cx="4305470" cy="954267"/>
            <a:chOff x="1491907" y="4451999"/>
            <a:chExt cx="4305470" cy="954267"/>
          </a:xfrm>
        </p:grpSpPr>
        <p:pic>
          <p:nvPicPr>
            <p:cNvPr id="39" name="Paveikslėlis 29">
              <a:extLst>
                <a:ext uri="{FF2B5EF4-FFF2-40B4-BE49-F238E27FC236}">
                  <a16:creationId xmlns:a16="http://schemas.microsoft.com/office/drawing/2014/main" id="{940B9708-5B66-266D-D383-4F87CCE84C2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r="336"/>
            <a:stretch>
              <a:fillRect/>
            </a:stretch>
          </p:blipFill>
          <p:spPr>
            <a:xfrm>
              <a:off x="1491907" y="4451999"/>
              <a:ext cx="4305470" cy="954267"/>
            </a:xfrm>
            <a:prstGeom prst="rect">
              <a:avLst/>
            </a:prstGeom>
          </p:spPr>
        </p:pic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08A082E6-B849-61CD-911F-95B5AD220A99}"/>
                </a:ext>
              </a:extLst>
            </p:cNvPr>
            <p:cNvSpPr/>
            <p:nvPr/>
          </p:nvSpPr>
          <p:spPr>
            <a:xfrm>
              <a:off x="2415144" y="4572097"/>
              <a:ext cx="3309570" cy="688589"/>
            </a:xfrm>
            <a:prstGeom prst="rect">
              <a:avLst/>
            </a:prstGeom>
            <a:solidFill>
              <a:srgbClr val="843C0C"/>
            </a:solidFill>
            <a:ln>
              <a:solidFill>
                <a:srgbClr val="843C0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 sz="1286"/>
            </a:p>
          </p:txBody>
        </p:sp>
      </p:grpSp>
      <p:sp>
        <p:nvSpPr>
          <p:cNvPr id="42" name="TextBox 41">
            <a:extLst>
              <a:ext uri="{FF2B5EF4-FFF2-40B4-BE49-F238E27FC236}">
                <a16:creationId xmlns:a16="http://schemas.microsoft.com/office/drawing/2014/main" id="{64FCB5C9-295F-663E-C9D4-AB932D94E2ED}"/>
              </a:ext>
            </a:extLst>
          </p:cNvPr>
          <p:cNvSpPr txBox="1"/>
          <p:nvPr/>
        </p:nvSpPr>
        <p:spPr>
          <a:xfrm>
            <a:off x="2415144" y="4462492"/>
            <a:ext cx="325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Lankytinos vietos pavadinimas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798EAD6-1A08-A471-72CC-E9034D4CC640}"/>
              </a:ext>
            </a:extLst>
          </p:cNvPr>
          <p:cNvSpPr txBox="1"/>
          <p:nvPr/>
        </p:nvSpPr>
        <p:spPr>
          <a:xfrm>
            <a:off x="1700850" y="5374126"/>
            <a:ext cx="3931174" cy="73866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lt-LT" sz="105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Galimas teksto koregavimas;</a:t>
            </a:r>
          </a:p>
          <a:p>
            <a:r>
              <a:rPr lang="lt-LT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Tekstas pritaikytas kelio ženklo atvaizdo maketui 2,65 x 12,00 cm;</a:t>
            </a:r>
          </a:p>
          <a:p>
            <a:r>
              <a:rPr lang="lt-LT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Sumaketavus reikiamą kelio ženklą daroma jo ekrano iškarpa ir keliama ant pagrindo žemėlapio.</a:t>
            </a:r>
          </a:p>
        </p:txBody>
      </p:sp>
      <p:cxnSp>
        <p:nvCxnSpPr>
          <p:cNvPr id="45" name="Tiesioji jungtis 23">
            <a:extLst>
              <a:ext uri="{FF2B5EF4-FFF2-40B4-BE49-F238E27FC236}">
                <a16:creationId xmlns:a16="http://schemas.microsoft.com/office/drawing/2014/main" id="{12B4E3B0-6BEF-4BF7-DD0D-011EFD5B8D92}"/>
              </a:ext>
            </a:extLst>
          </p:cNvPr>
          <p:cNvCxnSpPr>
            <a:cxnSpLocks/>
          </p:cNvCxnSpPr>
          <p:nvPr/>
        </p:nvCxnSpPr>
        <p:spPr>
          <a:xfrm>
            <a:off x="8343532" y="2456006"/>
            <a:ext cx="0" cy="584136"/>
          </a:xfrm>
          <a:prstGeom prst="line">
            <a:avLst/>
          </a:prstGeom>
          <a:ln w="69850">
            <a:solidFill>
              <a:schemeClr val="bg1">
                <a:lumMod val="65000"/>
              </a:schemeClr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6" name="Tiesioji jungtis 23">
            <a:extLst>
              <a:ext uri="{FF2B5EF4-FFF2-40B4-BE49-F238E27FC236}">
                <a16:creationId xmlns:a16="http://schemas.microsoft.com/office/drawing/2014/main" id="{226131E6-229B-6A7B-A757-22F16C07ACFC}"/>
              </a:ext>
            </a:extLst>
          </p:cNvPr>
          <p:cNvCxnSpPr>
            <a:cxnSpLocks/>
          </p:cNvCxnSpPr>
          <p:nvPr/>
        </p:nvCxnSpPr>
        <p:spPr>
          <a:xfrm>
            <a:off x="6972397" y="2456006"/>
            <a:ext cx="0" cy="584136"/>
          </a:xfrm>
          <a:prstGeom prst="line">
            <a:avLst/>
          </a:prstGeom>
          <a:ln w="69850">
            <a:solidFill>
              <a:schemeClr val="bg1">
                <a:lumMod val="65000"/>
              </a:schemeClr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BBFD3486-4D1A-A25F-2504-DE54F9B76236}"/>
              </a:ext>
            </a:extLst>
          </p:cNvPr>
          <p:cNvSpPr txBox="1"/>
          <p:nvPr/>
        </p:nvSpPr>
        <p:spPr>
          <a:xfrm>
            <a:off x="6458433" y="3321157"/>
            <a:ext cx="5140900" cy="1477328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lt-LT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Kai kelio ženkle nurodomas atstumas:</a:t>
            </a:r>
          </a:p>
          <a:p>
            <a:r>
              <a:rPr lang="lt-LT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iki 1 km, tada nurodomas atstumas su vienu skaičiumi po kablelio (0,1 &lt;...&gt; 0,9)</a:t>
            </a:r>
          </a:p>
          <a:p>
            <a:r>
              <a:rPr lang="lt-LT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- 1 km arba daugiau, tada atstumas suapvalinamas iki sveikojo skaičiaus (1; 2; 3 ir t.t.)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D87FC1-7C67-B34B-3AA4-25197E903AEE}"/>
              </a:ext>
            </a:extLst>
          </p:cNvPr>
          <p:cNvSpPr txBox="1"/>
          <p:nvPr/>
        </p:nvSpPr>
        <p:spPr>
          <a:xfrm>
            <a:off x="6458433" y="4888749"/>
            <a:ext cx="5140900" cy="1477328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lt-LT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Pastaba:</a:t>
            </a:r>
            <a:r>
              <a:rPr lang="lt-LT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Kelio ženklai Nr. 629 įrengiami prie pat objekto gerai matomose vietose. Taip pat šie kelio ženklai gali būti įrengiami nurodant vietą, kur lankytojai gali palikti automobilius, pvz. automobilių stovėjimo aikštelėse.</a:t>
            </a:r>
          </a:p>
        </p:txBody>
      </p:sp>
    </p:spTree>
    <p:extLst>
      <p:ext uri="{BB962C8B-B14F-4D97-AF65-F5344CB8AC3E}">
        <p14:creationId xmlns:p14="http://schemas.microsoft.com/office/powerpoint/2010/main" val="1283734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</TotalTime>
  <Words>443</Words>
  <Application>Microsoft Office PowerPoint</Application>
  <PresentationFormat>Widescreen</PresentationFormat>
  <Paragraphs>31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Times New Roman</vt:lpstr>
      <vt:lpstr>Office Theme</vt:lpstr>
      <vt:lpstr>SCHEMOS PAVADINIMAS, NURODANT KELIO NUMERĮ, PAVADINIMĄ IR VIETOS (RUOŽO) KM</vt:lpstr>
      <vt:lpstr>Pagrindiniai įrankiai lankytinų vietų kelio ženklų eismo organizavimo schemos rengimui  Formuojant PDF failą ir siunčiant eismo organizavimo schemą derinimui – šitą lapą ištrinkite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Neringa Makaveckienė</dc:creator>
  <cp:lastModifiedBy>Ramūnas Strumila</cp:lastModifiedBy>
  <cp:revision>2</cp:revision>
  <dcterms:created xsi:type="dcterms:W3CDTF">2026-02-18T09:41:48Z</dcterms:created>
  <dcterms:modified xsi:type="dcterms:W3CDTF">2026-05-06T04:28:03Z</dcterms:modified>
</cp:coreProperties>
</file>